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diagrams/quickStyle4.xml" ContentType="application/vnd.openxmlformats-officedocument.drawingml.diagramStyl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9"/>
  </p:notesMasterIdLst>
  <p:handoutMasterIdLst>
    <p:handoutMasterId r:id="rId40"/>
  </p:handoutMasterIdLst>
  <p:sldIdLst>
    <p:sldId id="2435" r:id="rId5"/>
    <p:sldId id="258" r:id="rId6"/>
    <p:sldId id="259" r:id="rId7"/>
    <p:sldId id="2462" r:id="rId8"/>
    <p:sldId id="2439" r:id="rId9"/>
    <p:sldId id="260" r:id="rId10"/>
    <p:sldId id="2440" r:id="rId11"/>
    <p:sldId id="262" r:id="rId12"/>
    <p:sldId id="2441" r:id="rId13"/>
    <p:sldId id="2438" r:id="rId14"/>
    <p:sldId id="2443" r:id="rId15"/>
    <p:sldId id="2447" r:id="rId16"/>
    <p:sldId id="2448" r:id="rId17"/>
    <p:sldId id="2449" r:id="rId18"/>
    <p:sldId id="2450" r:id="rId19"/>
    <p:sldId id="2451" r:id="rId20"/>
    <p:sldId id="2455" r:id="rId21"/>
    <p:sldId id="2456" r:id="rId22"/>
    <p:sldId id="2452" r:id="rId23"/>
    <p:sldId id="2454" r:id="rId24"/>
    <p:sldId id="2457" r:id="rId25"/>
    <p:sldId id="2458" r:id="rId26"/>
    <p:sldId id="2461" r:id="rId27"/>
    <p:sldId id="2460" r:id="rId28"/>
    <p:sldId id="2463" r:id="rId29"/>
    <p:sldId id="2465" r:id="rId30"/>
    <p:sldId id="2464" r:id="rId31"/>
    <p:sldId id="2466" r:id="rId32"/>
    <p:sldId id="2467" r:id="rId33"/>
    <p:sldId id="2468" r:id="rId34"/>
    <p:sldId id="2470" r:id="rId35"/>
    <p:sldId id="2444" r:id="rId36"/>
    <p:sldId id="2471" r:id="rId37"/>
    <p:sldId id="256" r:id="rId38"/>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CCCFF"/>
    <a:srgbClr val="898989"/>
    <a:srgbClr val="2F3342"/>
    <a:srgbClr val="A53F52"/>
    <a:srgbClr val="2C2153"/>
    <a:srgbClr val="E99757"/>
    <a:srgbClr val="01023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041" autoAdjust="0"/>
    <p:restoredTop sz="94674" autoAdjust="0"/>
  </p:normalViewPr>
  <p:slideViewPr>
    <p:cSldViewPr snapToGrid="0">
      <p:cViewPr>
        <p:scale>
          <a:sx n="80" d="100"/>
          <a:sy n="80" d="100"/>
        </p:scale>
        <p:origin x="-1068" y="-378"/>
      </p:cViewPr>
      <p:guideLst>
        <p:guide orient="horz" pos="1620"/>
        <p:guide pos="2880"/>
      </p:guideLst>
    </p:cSldViewPr>
  </p:slideViewPr>
  <p:notesTextViewPr>
    <p:cViewPr>
      <p:scale>
        <a:sx n="1" d="1"/>
        <a:sy n="1" d="1"/>
      </p:scale>
      <p:origin x="0" y="0"/>
    </p:cViewPr>
  </p:notesTextViewPr>
  <p:notesViewPr>
    <p:cSldViewPr snapToGrid="0">
      <p:cViewPr varScale="1">
        <p:scale>
          <a:sx n="99" d="100"/>
          <a:sy n="99" d="100"/>
        </p:scale>
        <p:origin x="4416" y="184"/>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4BD1D5-56E0-482B-9E79-799CA6B040D8}" type="doc">
      <dgm:prSet loTypeId="urn:microsoft.com/office/officeart/2005/8/layout/venn1" loCatId="relationship" qsTypeId="urn:microsoft.com/office/officeart/2005/8/quickstyle/simple1" qsCatId="simple" csTypeId="urn:microsoft.com/office/officeart/2005/8/colors/colorful2" csCatId="colorful" phldr="1"/>
      <dgm:spPr/>
    </dgm:pt>
    <dgm:pt modelId="{B921C705-BF3C-4AF0-8318-A0BB70194919}">
      <dgm:prSet phldrT="[Text]" custT="1"/>
      <dgm:spPr/>
      <dgm:t>
        <a:bodyPr/>
        <a:lstStyle/>
        <a:p>
          <a:r>
            <a:rPr lang="en-US" sz="1600" b="1" dirty="0" smtClean="0"/>
            <a:t>Visualize what you do today (workflow)</a:t>
          </a:r>
          <a:endParaRPr lang="en-US" sz="1600" dirty="0"/>
        </a:p>
      </dgm:t>
    </dgm:pt>
    <dgm:pt modelId="{BFE80A5C-CF88-4B21-BF28-3861B57E6524}" type="parTrans" cxnId="{F510C571-CA8F-4ADE-8AEE-944E3BCD8573}">
      <dgm:prSet/>
      <dgm:spPr/>
      <dgm:t>
        <a:bodyPr/>
        <a:lstStyle/>
        <a:p>
          <a:endParaRPr lang="en-US"/>
        </a:p>
      </dgm:t>
    </dgm:pt>
    <dgm:pt modelId="{DAB6A8ED-C1C6-4338-AA2E-AFB638EAFFBA}" type="sibTrans" cxnId="{F510C571-CA8F-4ADE-8AEE-944E3BCD8573}">
      <dgm:prSet/>
      <dgm:spPr/>
      <dgm:t>
        <a:bodyPr/>
        <a:lstStyle/>
        <a:p>
          <a:endParaRPr lang="en-US"/>
        </a:p>
      </dgm:t>
    </dgm:pt>
    <dgm:pt modelId="{E0BF5C6E-0BD5-4A11-B2C7-6B0D5CD9B32D}">
      <dgm:prSet phldrT="[Text]" custT="1"/>
      <dgm:spPr/>
      <dgm:t>
        <a:bodyPr/>
        <a:lstStyle/>
        <a:p>
          <a:r>
            <a:rPr lang="en-US" sz="1600" b="1" dirty="0" smtClean="0"/>
            <a:t>Enhance flow</a:t>
          </a:r>
          <a:endParaRPr lang="en-US" sz="1600" dirty="0"/>
        </a:p>
      </dgm:t>
    </dgm:pt>
    <dgm:pt modelId="{6593D702-FDAE-4927-8E5A-F0FE34975F75}" type="parTrans" cxnId="{B65297F8-F637-4CA2-8BA3-BC0B10B5F8F4}">
      <dgm:prSet/>
      <dgm:spPr/>
      <dgm:t>
        <a:bodyPr/>
        <a:lstStyle/>
        <a:p>
          <a:endParaRPr lang="en-US"/>
        </a:p>
      </dgm:t>
    </dgm:pt>
    <dgm:pt modelId="{9D8C90B7-A435-4826-9F62-327A985E216B}" type="sibTrans" cxnId="{B65297F8-F637-4CA2-8BA3-BC0B10B5F8F4}">
      <dgm:prSet/>
      <dgm:spPr/>
      <dgm:t>
        <a:bodyPr/>
        <a:lstStyle/>
        <a:p>
          <a:endParaRPr lang="en-US"/>
        </a:p>
      </dgm:t>
    </dgm:pt>
    <dgm:pt modelId="{991F54E5-60DC-493D-92D3-DDEE65BDF5B1}">
      <dgm:prSet phldrT="[Text]" custT="1"/>
      <dgm:spPr/>
      <dgm:t>
        <a:bodyPr/>
        <a:lstStyle/>
        <a:p>
          <a:r>
            <a:rPr lang="en-US" sz="1600" b="1" dirty="0" smtClean="0"/>
            <a:t>Limit the amount of work in progress (WIP)</a:t>
          </a:r>
          <a:endParaRPr lang="en-US" sz="1600" dirty="0"/>
        </a:p>
      </dgm:t>
    </dgm:pt>
    <dgm:pt modelId="{B4743A5B-4781-4CF7-B15A-57FE0A0A2373}" type="parTrans" cxnId="{C8DF0AC5-5436-42DE-B5B2-C095B9717A67}">
      <dgm:prSet/>
      <dgm:spPr/>
      <dgm:t>
        <a:bodyPr/>
        <a:lstStyle/>
        <a:p>
          <a:endParaRPr lang="en-US"/>
        </a:p>
      </dgm:t>
    </dgm:pt>
    <dgm:pt modelId="{1CBFF7F2-0D5F-439F-96D2-7F79E581DAFC}" type="sibTrans" cxnId="{C8DF0AC5-5436-42DE-B5B2-C095B9717A67}">
      <dgm:prSet/>
      <dgm:spPr/>
      <dgm:t>
        <a:bodyPr/>
        <a:lstStyle/>
        <a:p>
          <a:endParaRPr lang="en-US"/>
        </a:p>
      </dgm:t>
    </dgm:pt>
    <dgm:pt modelId="{DC65A0F7-90E9-498B-951C-A20AB90BB897}" type="pres">
      <dgm:prSet presAssocID="{724BD1D5-56E0-482B-9E79-799CA6B040D8}" presName="compositeShape" presStyleCnt="0">
        <dgm:presLayoutVars>
          <dgm:chMax val="7"/>
          <dgm:dir/>
          <dgm:resizeHandles val="exact"/>
        </dgm:presLayoutVars>
      </dgm:prSet>
      <dgm:spPr/>
    </dgm:pt>
    <dgm:pt modelId="{0A59A2EB-F37E-44CD-A154-1C7FABACB9D1}" type="pres">
      <dgm:prSet presAssocID="{B921C705-BF3C-4AF0-8318-A0BB70194919}" presName="circ1" presStyleLbl="vennNode1" presStyleIdx="0" presStyleCnt="3"/>
      <dgm:spPr/>
      <dgm:t>
        <a:bodyPr/>
        <a:lstStyle/>
        <a:p>
          <a:endParaRPr lang="en-US"/>
        </a:p>
      </dgm:t>
    </dgm:pt>
    <dgm:pt modelId="{FB995D46-2592-4A6E-86DD-E23BE8513745}" type="pres">
      <dgm:prSet presAssocID="{B921C705-BF3C-4AF0-8318-A0BB70194919}" presName="circ1Tx" presStyleLbl="revTx" presStyleIdx="0" presStyleCnt="0">
        <dgm:presLayoutVars>
          <dgm:chMax val="0"/>
          <dgm:chPref val="0"/>
          <dgm:bulletEnabled val="1"/>
        </dgm:presLayoutVars>
      </dgm:prSet>
      <dgm:spPr/>
      <dgm:t>
        <a:bodyPr/>
        <a:lstStyle/>
        <a:p>
          <a:endParaRPr lang="en-US"/>
        </a:p>
      </dgm:t>
    </dgm:pt>
    <dgm:pt modelId="{7667249C-145A-4222-8D09-74B7011C5EB5}" type="pres">
      <dgm:prSet presAssocID="{E0BF5C6E-0BD5-4A11-B2C7-6B0D5CD9B32D}" presName="circ2" presStyleLbl="vennNode1" presStyleIdx="1" presStyleCnt="3"/>
      <dgm:spPr/>
      <dgm:t>
        <a:bodyPr/>
        <a:lstStyle/>
        <a:p>
          <a:endParaRPr lang="en-US"/>
        </a:p>
      </dgm:t>
    </dgm:pt>
    <dgm:pt modelId="{C8A0EF2F-D2E0-4EA7-8D27-E9F9EC202677}" type="pres">
      <dgm:prSet presAssocID="{E0BF5C6E-0BD5-4A11-B2C7-6B0D5CD9B32D}" presName="circ2Tx" presStyleLbl="revTx" presStyleIdx="0" presStyleCnt="0">
        <dgm:presLayoutVars>
          <dgm:chMax val="0"/>
          <dgm:chPref val="0"/>
          <dgm:bulletEnabled val="1"/>
        </dgm:presLayoutVars>
      </dgm:prSet>
      <dgm:spPr/>
      <dgm:t>
        <a:bodyPr/>
        <a:lstStyle/>
        <a:p>
          <a:endParaRPr lang="en-US"/>
        </a:p>
      </dgm:t>
    </dgm:pt>
    <dgm:pt modelId="{49078282-7C79-4890-85F7-AF8E66EC2EBC}" type="pres">
      <dgm:prSet presAssocID="{991F54E5-60DC-493D-92D3-DDEE65BDF5B1}" presName="circ3" presStyleLbl="vennNode1" presStyleIdx="2" presStyleCnt="3"/>
      <dgm:spPr/>
      <dgm:t>
        <a:bodyPr/>
        <a:lstStyle/>
        <a:p>
          <a:endParaRPr lang="en-US"/>
        </a:p>
      </dgm:t>
    </dgm:pt>
    <dgm:pt modelId="{5EDB8F63-4B36-4EE4-9540-B8B60C8AFC74}" type="pres">
      <dgm:prSet presAssocID="{991F54E5-60DC-493D-92D3-DDEE65BDF5B1}" presName="circ3Tx" presStyleLbl="revTx" presStyleIdx="0" presStyleCnt="0">
        <dgm:presLayoutVars>
          <dgm:chMax val="0"/>
          <dgm:chPref val="0"/>
          <dgm:bulletEnabled val="1"/>
        </dgm:presLayoutVars>
      </dgm:prSet>
      <dgm:spPr/>
      <dgm:t>
        <a:bodyPr/>
        <a:lstStyle/>
        <a:p>
          <a:endParaRPr lang="en-US"/>
        </a:p>
      </dgm:t>
    </dgm:pt>
  </dgm:ptLst>
  <dgm:cxnLst>
    <dgm:cxn modelId="{50A8FA2A-08FB-46E3-A8F9-024645DAB99F}" type="presOf" srcId="{991F54E5-60DC-493D-92D3-DDEE65BDF5B1}" destId="{5EDB8F63-4B36-4EE4-9540-B8B60C8AFC74}" srcOrd="1" destOrd="0" presId="urn:microsoft.com/office/officeart/2005/8/layout/venn1"/>
    <dgm:cxn modelId="{5C109FA3-2055-4DB3-B65D-1727E4A3495E}" type="presOf" srcId="{E0BF5C6E-0BD5-4A11-B2C7-6B0D5CD9B32D}" destId="{C8A0EF2F-D2E0-4EA7-8D27-E9F9EC202677}" srcOrd="0" destOrd="0" presId="urn:microsoft.com/office/officeart/2005/8/layout/venn1"/>
    <dgm:cxn modelId="{B65297F8-F637-4CA2-8BA3-BC0B10B5F8F4}" srcId="{724BD1D5-56E0-482B-9E79-799CA6B040D8}" destId="{E0BF5C6E-0BD5-4A11-B2C7-6B0D5CD9B32D}" srcOrd="1" destOrd="0" parTransId="{6593D702-FDAE-4927-8E5A-F0FE34975F75}" sibTransId="{9D8C90B7-A435-4826-9F62-327A985E216B}"/>
    <dgm:cxn modelId="{D1DAEC57-04CC-4820-B1E3-741A313534E0}" type="presOf" srcId="{B921C705-BF3C-4AF0-8318-A0BB70194919}" destId="{0A59A2EB-F37E-44CD-A154-1C7FABACB9D1}" srcOrd="1" destOrd="0" presId="urn:microsoft.com/office/officeart/2005/8/layout/venn1"/>
    <dgm:cxn modelId="{E48538BE-FD12-4B31-AE65-B337CF94E3A4}" type="presOf" srcId="{E0BF5C6E-0BD5-4A11-B2C7-6B0D5CD9B32D}" destId="{7667249C-145A-4222-8D09-74B7011C5EB5}" srcOrd="1" destOrd="0" presId="urn:microsoft.com/office/officeart/2005/8/layout/venn1"/>
    <dgm:cxn modelId="{663D81A1-CB10-49B7-8636-AEE0949156EE}" type="presOf" srcId="{991F54E5-60DC-493D-92D3-DDEE65BDF5B1}" destId="{49078282-7C79-4890-85F7-AF8E66EC2EBC}" srcOrd="0" destOrd="0" presId="urn:microsoft.com/office/officeart/2005/8/layout/venn1"/>
    <dgm:cxn modelId="{F510C571-CA8F-4ADE-8AEE-944E3BCD8573}" srcId="{724BD1D5-56E0-482B-9E79-799CA6B040D8}" destId="{B921C705-BF3C-4AF0-8318-A0BB70194919}" srcOrd="0" destOrd="0" parTransId="{BFE80A5C-CF88-4B21-BF28-3861B57E6524}" sibTransId="{DAB6A8ED-C1C6-4338-AA2E-AFB638EAFFBA}"/>
    <dgm:cxn modelId="{D9E6C189-87BF-4A3E-9EF8-869FA2A788EE}" type="presOf" srcId="{B921C705-BF3C-4AF0-8318-A0BB70194919}" destId="{FB995D46-2592-4A6E-86DD-E23BE8513745}" srcOrd="0" destOrd="0" presId="urn:microsoft.com/office/officeart/2005/8/layout/venn1"/>
    <dgm:cxn modelId="{C8DF0AC5-5436-42DE-B5B2-C095B9717A67}" srcId="{724BD1D5-56E0-482B-9E79-799CA6B040D8}" destId="{991F54E5-60DC-493D-92D3-DDEE65BDF5B1}" srcOrd="2" destOrd="0" parTransId="{B4743A5B-4781-4CF7-B15A-57FE0A0A2373}" sibTransId="{1CBFF7F2-0D5F-439F-96D2-7F79E581DAFC}"/>
    <dgm:cxn modelId="{7A9CD3A5-4B97-4D58-833D-52B1E7FF5B12}" type="presOf" srcId="{724BD1D5-56E0-482B-9E79-799CA6B040D8}" destId="{DC65A0F7-90E9-498B-951C-A20AB90BB897}" srcOrd="0" destOrd="0" presId="urn:microsoft.com/office/officeart/2005/8/layout/venn1"/>
    <dgm:cxn modelId="{FC7686E1-6290-4875-B82C-10AED63CD13E}" type="presParOf" srcId="{DC65A0F7-90E9-498B-951C-A20AB90BB897}" destId="{0A59A2EB-F37E-44CD-A154-1C7FABACB9D1}" srcOrd="0" destOrd="0" presId="urn:microsoft.com/office/officeart/2005/8/layout/venn1"/>
    <dgm:cxn modelId="{2540BA8A-8EE1-4901-A3EC-FA3A560F2F06}" type="presParOf" srcId="{DC65A0F7-90E9-498B-951C-A20AB90BB897}" destId="{FB995D46-2592-4A6E-86DD-E23BE8513745}" srcOrd="1" destOrd="0" presId="urn:microsoft.com/office/officeart/2005/8/layout/venn1"/>
    <dgm:cxn modelId="{A51CD5FD-172D-4188-B05C-67686A32396F}" type="presParOf" srcId="{DC65A0F7-90E9-498B-951C-A20AB90BB897}" destId="{7667249C-145A-4222-8D09-74B7011C5EB5}" srcOrd="2" destOrd="0" presId="urn:microsoft.com/office/officeart/2005/8/layout/venn1"/>
    <dgm:cxn modelId="{2B5D50FA-596F-4AAE-8095-A0DC4FFE83D8}" type="presParOf" srcId="{DC65A0F7-90E9-498B-951C-A20AB90BB897}" destId="{C8A0EF2F-D2E0-4EA7-8D27-E9F9EC202677}" srcOrd="3" destOrd="0" presId="urn:microsoft.com/office/officeart/2005/8/layout/venn1"/>
    <dgm:cxn modelId="{28C9E77A-0EB4-4C16-BC65-9BB74DC2B1E3}" type="presParOf" srcId="{DC65A0F7-90E9-498B-951C-A20AB90BB897}" destId="{49078282-7C79-4890-85F7-AF8E66EC2EBC}" srcOrd="4" destOrd="0" presId="urn:microsoft.com/office/officeart/2005/8/layout/venn1"/>
    <dgm:cxn modelId="{0B70013D-45D7-4ABE-B7BC-ECC54086E73D}" type="presParOf" srcId="{DC65A0F7-90E9-498B-951C-A20AB90BB897}" destId="{5EDB8F63-4B36-4EE4-9540-B8B60C8AFC74}" srcOrd="5" destOrd="0" presId="urn:microsoft.com/office/officeart/2005/8/layout/venn1"/>
  </dgm:cxnLst>
  <dgm:bg/>
  <dgm:whole/>
</dgm:dataModel>
</file>

<file path=ppt/diagrams/data2.xml><?xml version="1.0" encoding="utf-8"?>
<dgm:dataModel xmlns:dgm="http://schemas.openxmlformats.org/drawingml/2006/diagram" xmlns:a="http://schemas.openxmlformats.org/drawingml/2006/main">
  <dgm:ptLst>
    <dgm:pt modelId="{C8F17747-8DBF-4F86-B2E4-5B503C69D8CC}" type="doc">
      <dgm:prSet loTypeId="urn:microsoft.com/office/officeart/2005/8/layout/process1" loCatId="process" qsTypeId="urn:microsoft.com/office/officeart/2005/8/quickstyle/simple1" qsCatId="simple" csTypeId="urn:microsoft.com/office/officeart/2005/8/colors/colorful2" csCatId="colorful" phldr="1"/>
      <dgm:spPr/>
    </dgm:pt>
    <dgm:pt modelId="{8E85BF87-F43B-435F-821F-C77E05EB330A}">
      <dgm:prSet phldrT="[Text]"/>
      <dgm:spPr/>
      <dgm:t>
        <a:bodyPr/>
        <a:lstStyle/>
        <a:p>
          <a:r>
            <a:rPr lang="en-US" dirty="0" smtClean="0"/>
            <a:t>Remind the goal</a:t>
          </a:r>
          <a:endParaRPr lang="en-US" dirty="0"/>
        </a:p>
      </dgm:t>
    </dgm:pt>
    <dgm:pt modelId="{9DCFBE3A-B401-4CA6-A5CC-163B57AEB2A6}" type="parTrans" cxnId="{EC4A9EE0-F996-4674-8FC8-0B474E81FCE2}">
      <dgm:prSet/>
      <dgm:spPr/>
      <dgm:t>
        <a:bodyPr/>
        <a:lstStyle/>
        <a:p>
          <a:endParaRPr lang="en-US"/>
        </a:p>
      </dgm:t>
    </dgm:pt>
    <dgm:pt modelId="{139A25A8-566A-4CF6-9369-D849A76B8501}" type="sibTrans" cxnId="{EC4A9EE0-F996-4674-8FC8-0B474E81FCE2}">
      <dgm:prSet/>
      <dgm:spPr/>
      <dgm:t>
        <a:bodyPr/>
        <a:lstStyle/>
        <a:p>
          <a:endParaRPr lang="en-US"/>
        </a:p>
      </dgm:t>
    </dgm:pt>
    <dgm:pt modelId="{9E885DB0-C807-4F9F-B4F8-11C9C0E69138}">
      <dgm:prSet phldrT="[Text]"/>
      <dgm:spPr/>
      <dgm:t>
        <a:bodyPr/>
        <a:lstStyle/>
        <a:p>
          <a:r>
            <a:rPr lang="en-US" dirty="0" smtClean="0"/>
            <a:t>Discuss information for plan</a:t>
          </a:r>
          <a:endParaRPr lang="en-US" dirty="0"/>
        </a:p>
      </dgm:t>
    </dgm:pt>
    <dgm:pt modelId="{5999FD1D-ACC6-4E8A-BE7D-EE6CF5960F7F}" type="parTrans" cxnId="{A2A272AE-C066-4318-82A6-27087F7BB29A}">
      <dgm:prSet/>
      <dgm:spPr/>
      <dgm:t>
        <a:bodyPr/>
        <a:lstStyle/>
        <a:p>
          <a:endParaRPr lang="en-US"/>
        </a:p>
      </dgm:t>
    </dgm:pt>
    <dgm:pt modelId="{E2583AE5-DEF4-4030-9B43-0F189C0D579A}" type="sibTrans" cxnId="{A2A272AE-C066-4318-82A6-27087F7BB29A}">
      <dgm:prSet/>
      <dgm:spPr/>
      <dgm:t>
        <a:bodyPr/>
        <a:lstStyle/>
        <a:p>
          <a:endParaRPr lang="en-US"/>
        </a:p>
      </dgm:t>
    </dgm:pt>
    <dgm:pt modelId="{6C3FE5DC-3036-420B-A0C8-451BCC4C6E27}">
      <dgm:prSet phldrT="[Text]"/>
      <dgm:spPr/>
      <dgm:t>
        <a:bodyPr/>
        <a:lstStyle/>
        <a:p>
          <a:r>
            <a:rPr lang="en-US" dirty="0" smtClean="0"/>
            <a:t>Record issues and concerns</a:t>
          </a:r>
          <a:endParaRPr lang="en-US" dirty="0"/>
        </a:p>
      </dgm:t>
    </dgm:pt>
    <dgm:pt modelId="{45AE048D-D275-4C1D-A028-80FB41D1C7A7}" type="parTrans" cxnId="{0C30CC1B-6617-4C8F-9E68-6FA15BB3DBEC}">
      <dgm:prSet/>
      <dgm:spPr/>
      <dgm:t>
        <a:bodyPr/>
        <a:lstStyle/>
        <a:p>
          <a:endParaRPr lang="en-US"/>
        </a:p>
      </dgm:t>
    </dgm:pt>
    <dgm:pt modelId="{CF52C03F-ED09-464A-BE8E-FE5E4E884529}" type="sibTrans" cxnId="{0C30CC1B-6617-4C8F-9E68-6FA15BB3DBEC}">
      <dgm:prSet/>
      <dgm:spPr/>
      <dgm:t>
        <a:bodyPr/>
        <a:lstStyle/>
        <a:p>
          <a:endParaRPr lang="en-US"/>
        </a:p>
      </dgm:t>
    </dgm:pt>
    <dgm:pt modelId="{E83E90B5-D2A6-4B60-A3A8-0B4A659BF6DA}">
      <dgm:prSet phldrT="[Text]"/>
      <dgm:spPr/>
      <dgm:t>
        <a:bodyPr/>
        <a:lstStyle/>
        <a:p>
          <a:r>
            <a:rPr lang="en-US" dirty="0" smtClean="0"/>
            <a:t>Present the velocity </a:t>
          </a:r>
          <a:endParaRPr lang="en-US" dirty="0"/>
        </a:p>
      </dgm:t>
    </dgm:pt>
    <dgm:pt modelId="{198019E2-F6E1-4031-B177-704F7AAD825B}" type="parTrans" cxnId="{30A6DB8A-3CFD-4E5F-993C-CA7E8D38B018}">
      <dgm:prSet/>
      <dgm:spPr/>
      <dgm:t>
        <a:bodyPr/>
        <a:lstStyle/>
        <a:p>
          <a:endParaRPr lang="en-US"/>
        </a:p>
      </dgm:t>
    </dgm:pt>
    <dgm:pt modelId="{629599D2-CB6E-497C-8488-A3AD38DB7F2B}" type="sibTrans" cxnId="{30A6DB8A-3CFD-4E5F-993C-CA7E8D38B018}">
      <dgm:prSet/>
      <dgm:spPr/>
      <dgm:t>
        <a:bodyPr/>
        <a:lstStyle/>
        <a:p>
          <a:endParaRPr lang="en-US"/>
        </a:p>
      </dgm:t>
    </dgm:pt>
    <dgm:pt modelId="{2319B58B-0B97-4C65-BE32-E21CE2F5AE55}">
      <dgm:prSet phldrT="[Text]"/>
      <dgm:spPr/>
      <dgm:t>
        <a:bodyPr/>
        <a:lstStyle/>
        <a:p>
          <a:r>
            <a:rPr lang="en-US" dirty="0" smtClean="0"/>
            <a:t>Confirm team capacity</a:t>
          </a:r>
          <a:endParaRPr lang="en-US" dirty="0"/>
        </a:p>
      </dgm:t>
    </dgm:pt>
    <dgm:pt modelId="{B79E8394-A987-42D8-84CA-52A354C4579F}" type="parTrans" cxnId="{BB3FCC7A-7F34-4F08-954F-E4BD587AAA4F}">
      <dgm:prSet/>
      <dgm:spPr/>
      <dgm:t>
        <a:bodyPr/>
        <a:lstStyle/>
        <a:p>
          <a:endParaRPr lang="en-US"/>
        </a:p>
      </dgm:t>
    </dgm:pt>
    <dgm:pt modelId="{E8BA0E79-5BA2-4D6E-AD0F-28803DFB1C42}" type="sibTrans" cxnId="{BB3FCC7A-7F34-4F08-954F-E4BD587AAA4F}">
      <dgm:prSet/>
      <dgm:spPr/>
      <dgm:t>
        <a:bodyPr/>
        <a:lstStyle/>
        <a:p>
          <a:endParaRPr lang="en-US"/>
        </a:p>
      </dgm:t>
    </dgm:pt>
    <dgm:pt modelId="{BB4F30C1-DD40-4F0C-AD30-FF2AF254D4E2}" type="pres">
      <dgm:prSet presAssocID="{C8F17747-8DBF-4F86-B2E4-5B503C69D8CC}" presName="Name0" presStyleCnt="0">
        <dgm:presLayoutVars>
          <dgm:dir/>
          <dgm:resizeHandles val="exact"/>
        </dgm:presLayoutVars>
      </dgm:prSet>
      <dgm:spPr/>
    </dgm:pt>
    <dgm:pt modelId="{9404FE72-1F38-4D9C-B91A-F98B7DA71889}" type="pres">
      <dgm:prSet presAssocID="{8E85BF87-F43B-435F-821F-C77E05EB330A}" presName="node" presStyleLbl="node1" presStyleIdx="0" presStyleCnt="5">
        <dgm:presLayoutVars>
          <dgm:bulletEnabled val="1"/>
        </dgm:presLayoutVars>
      </dgm:prSet>
      <dgm:spPr/>
      <dgm:t>
        <a:bodyPr/>
        <a:lstStyle/>
        <a:p>
          <a:endParaRPr lang="en-US"/>
        </a:p>
      </dgm:t>
    </dgm:pt>
    <dgm:pt modelId="{E40487D9-0E0E-445E-97DC-791055AAF192}" type="pres">
      <dgm:prSet presAssocID="{139A25A8-566A-4CF6-9369-D849A76B8501}" presName="sibTrans" presStyleLbl="sibTrans2D1" presStyleIdx="0" presStyleCnt="4"/>
      <dgm:spPr/>
      <dgm:t>
        <a:bodyPr/>
        <a:lstStyle/>
        <a:p>
          <a:endParaRPr lang="en-US"/>
        </a:p>
      </dgm:t>
    </dgm:pt>
    <dgm:pt modelId="{8CF2AB6C-D1E8-4941-9BF1-ED6FE22287F0}" type="pres">
      <dgm:prSet presAssocID="{139A25A8-566A-4CF6-9369-D849A76B8501}" presName="connectorText" presStyleLbl="sibTrans2D1" presStyleIdx="0" presStyleCnt="4"/>
      <dgm:spPr/>
      <dgm:t>
        <a:bodyPr/>
        <a:lstStyle/>
        <a:p>
          <a:endParaRPr lang="en-US"/>
        </a:p>
      </dgm:t>
    </dgm:pt>
    <dgm:pt modelId="{727992D3-08F9-42DF-BA85-CB2EBFE0CB2D}" type="pres">
      <dgm:prSet presAssocID="{9E885DB0-C807-4F9F-B4F8-11C9C0E69138}" presName="node" presStyleLbl="node1" presStyleIdx="1" presStyleCnt="5">
        <dgm:presLayoutVars>
          <dgm:bulletEnabled val="1"/>
        </dgm:presLayoutVars>
      </dgm:prSet>
      <dgm:spPr/>
      <dgm:t>
        <a:bodyPr/>
        <a:lstStyle/>
        <a:p>
          <a:endParaRPr lang="en-US"/>
        </a:p>
      </dgm:t>
    </dgm:pt>
    <dgm:pt modelId="{7338A4CA-DD6F-4D14-BCC7-AAFD31C3318D}" type="pres">
      <dgm:prSet presAssocID="{E2583AE5-DEF4-4030-9B43-0F189C0D579A}" presName="sibTrans" presStyleLbl="sibTrans2D1" presStyleIdx="1" presStyleCnt="4"/>
      <dgm:spPr/>
      <dgm:t>
        <a:bodyPr/>
        <a:lstStyle/>
        <a:p>
          <a:endParaRPr lang="en-US"/>
        </a:p>
      </dgm:t>
    </dgm:pt>
    <dgm:pt modelId="{A04B1209-AF3B-4F47-B711-0005DFAC9519}" type="pres">
      <dgm:prSet presAssocID="{E2583AE5-DEF4-4030-9B43-0F189C0D579A}" presName="connectorText" presStyleLbl="sibTrans2D1" presStyleIdx="1" presStyleCnt="4"/>
      <dgm:spPr/>
      <dgm:t>
        <a:bodyPr/>
        <a:lstStyle/>
        <a:p>
          <a:endParaRPr lang="en-US"/>
        </a:p>
      </dgm:t>
    </dgm:pt>
    <dgm:pt modelId="{B18C77EF-7C74-4FFE-8BD8-15F1A185C39E}" type="pres">
      <dgm:prSet presAssocID="{E83E90B5-D2A6-4B60-A3A8-0B4A659BF6DA}" presName="node" presStyleLbl="node1" presStyleIdx="2" presStyleCnt="5">
        <dgm:presLayoutVars>
          <dgm:bulletEnabled val="1"/>
        </dgm:presLayoutVars>
      </dgm:prSet>
      <dgm:spPr/>
      <dgm:t>
        <a:bodyPr/>
        <a:lstStyle/>
        <a:p>
          <a:endParaRPr lang="en-US"/>
        </a:p>
      </dgm:t>
    </dgm:pt>
    <dgm:pt modelId="{5EC50B04-CEE0-4035-B5C3-E9693E616C11}" type="pres">
      <dgm:prSet presAssocID="{629599D2-CB6E-497C-8488-A3AD38DB7F2B}" presName="sibTrans" presStyleLbl="sibTrans2D1" presStyleIdx="2" presStyleCnt="4"/>
      <dgm:spPr/>
      <dgm:t>
        <a:bodyPr/>
        <a:lstStyle/>
        <a:p>
          <a:endParaRPr lang="en-US"/>
        </a:p>
      </dgm:t>
    </dgm:pt>
    <dgm:pt modelId="{C64F762A-793A-488B-B21F-C2CC93FC40FE}" type="pres">
      <dgm:prSet presAssocID="{629599D2-CB6E-497C-8488-A3AD38DB7F2B}" presName="connectorText" presStyleLbl="sibTrans2D1" presStyleIdx="2" presStyleCnt="4"/>
      <dgm:spPr/>
      <dgm:t>
        <a:bodyPr/>
        <a:lstStyle/>
        <a:p>
          <a:endParaRPr lang="en-US"/>
        </a:p>
      </dgm:t>
    </dgm:pt>
    <dgm:pt modelId="{636659FA-C9AE-412C-9886-89E1790528C6}" type="pres">
      <dgm:prSet presAssocID="{2319B58B-0B97-4C65-BE32-E21CE2F5AE55}" presName="node" presStyleLbl="node1" presStyleIdx="3" presStyleCnt="5">
        <dgm:presLayoutVars>
          <dgm:bulletEnabled val="1"/>
        </dgm:presLayoutVars>
      </dgm:prSet>
      <dgm:spPr/>
      <dgm:t>
        <a:bodyPr/>
        <a:lstStyle/>
        <a:p>
          <a:endParaRPr lang="en-US"/>
        </a:p>
      </dgm:t>
    </dgm:pt>
    <dgm:pt modelId="{DAC2EADB-2AD6-4ACC-A35B-4AD79D76ED6D}" type="pres">
      <dgm:prSet presAssocID="{E8BA0E79-5BA2-4D6E-AD0F-28803DFB1C42}" presName="sibTrans" presStyleLbl="sibTrans2D1" presStyleIdx="3" presStyleCnt="4"/>
      <dgm:spPr/>
      <dgm:t>
        <a:bodyPr/>
        <a:lstStyle/>
        <a:p>
          <a:endParaRPr lang="en-US"/>
        </a:p>
      </dgm:t>
    </dgm:pt>
    <dgm:pt modelId="{C0D4D162-DC8B-42D0-B3E8-B145FF267ED9}" type="pres">
      <dgm:prSet presAssocID="{E8BA0E79-5BA2-4D6E-AD0F-28803DFB1C42}" presName="connectorText" presStyleLbl="sibTrans2D1" presStyleIdx="3" presStyleCnt="4"/>
      <dgm:spPr/>
      <dgm:t>
        <a:bodyPr/>
        <a:lstStyle/>
        <a:p>
          <a:endParaRPr lang="en-US"/>
        </a:p>
      </dgm:t>
    </dgm:pt>
    <dgm:pt modelId="{2A333DE3-0F0E-4700-A7DB-D804B6FCB632}" type="pres">
      <dgm:prSet presAssocID="{6C3FE5DC-3036-420B-A0C8-451BCC4C6E27}" presName="node" presStyleLbl="node1" presStyleIdx="4" presStyleCnt="5">
        <dgm:presLayoutVars>
          <dgm:bulletEnabled val="1"/>
        </dgm:presLayoutVars>
      </dgm:prSet>
      <dgm:spPr/>
      <dgm:t>
        <a:bodyPr/>
        <a:lstStyle/>
        <a:p>
          <a:endParaRPr lang="en-US"/>
        </a:p>
      </dgm:t>
    </dgm:pt>
  </dgm:ptLst>
  <dgm:cxnLst>
    <dgm:cxn modelId="{17E410F7-EC20-448D-BB4D-5031870398E5}" type="presOf" srcId="{6C3FE5DC-3036-420B-A0C8-451BCC4C6E27}" destId="{2A333DE3-0F0E-4700-A7DB-D804B6FCB632}" srcOrd="0" destOrd="0" presId="urn:microsoft.com/office/officeart/2005/8/layout/process1"/>
    <dgm:cxn modelId="{0C30CC1B-6617-4C8F-9E68-6FA15BB3DBEC}" srcId="{C8F17747-8DBF-4F86-B2E4-5B503C69D8CC}" destId="{6C3FE5DC-3036-420B-A0C8-451BCC4C6E27}" srcOrd="4" destOrd="0" parTransId="{45AE048D-D275-4C1D-A028-80FB41D1C7A7}" sibTransId="{CF52C03F-ED09-464A-BE8E-FE5E4E884529}"/>
    <dgm:cxn modelId="{DBD2C119-FCAF-4219-8512-F83737387A26}" type="presOf" srcId="{9E885DB0-C807-4F9F-B4F8-11C9C0E69138}" destId="{727992D3-08F9-42DF-BA85-CB2EBFE0CB2D}" srcOrd="0" destOrd="0" presId="urn:microsoft.com/office/officeart/2005/8/layout/process1"/>
    <dgm:cxn modelId="{C36603C2-A7F2-40A2-9157-0CDC03668CC3}" type="presOf" srcId="{C8F17747-8DBF-4F86-B2E4-5B503C69D8CC}" destId="{BB4F30C1-DD40-4F0C-AD30-FF2AF254D4E2}" srcOrd="0" destOrd="0" presId="urn:microsoft.com/office/officeart/2005/8/layout/process1"/>
    <dgm:cxn modelId="{BB3FCC7A-7F34-4F08-954F-E4BD587AAA4F}" srcId="{C8F17747-8DBF-4F86-B2E4-5B503C69D8CC}" destId="{2319B58B-0B97-4C65-BE32-E21CE2F5AE55}" srcOrd="3" destOrd="0" parTransId="{B79E8394-A987-42D8-84CA-52A354C4579F}" sibTransId="{E8BA0E79-5BA2-4D6E-AD0F-28803DFB1C42}"/>
    <dgm:cxn modelId="{A2A272AE-C066-4318-82A6-27087F7BB29A}" srcId="{C8F17747-8DBF-4F86-B2E4-5B503C69D8CC}" destId="{9E885DB0-C807-4F9F-B4F8-11C9C0E69138}" srcOrd="1" destOrd="0" parTransId="{5999FD1D-ACC6-4E8A-BE7D-EE6CF5960F7F}" sibTransId="{E2583AE5-DEF4-4030-9B43-0F189C0D579A}"/>
    <dgm:cxn modelId="{30A6DB8A-3CFD-4E5F-993C-CA7E8D38B018}" srcId="{C8F17747-8DBF-4F86-B2E4-5B503C69D8CC}" destId="{E83E90B5-D2A6-4B60-A3A8-0B4A659BF6DA}" srcOrd="2" destOrd="0" parTransId="{198019E2-F6E1-4031-B177-704F7AAD825B}" sibTransId="{629599D2-CB6E-497C-8488-A3AD38DB7F2B}"/>
    <dgm:cxn modelId="{8D906917-CD9B-4F17-8251-EC04775CFCDF}" type="presOf" srcId="{E8BA0E79-5BA2-4D6E-AD0F-28803DFB1C42}" destId="{DAC2EADB-2AD6-4ACC-A35B-4AD79D76ED6D}" srcOrd="0" destOrd="0" presId="urn:microsoft.com/office/officeart/2005/8/layout/process1"/>
    <dgm:cxn modelId="{C62BC7EC-D15C-4DB8-8845-E9996CC70E34}" type="presOf" srcId="{E8BA0E79-5BA2-4D6E-AD0F-28803DFB1C42}" destId="{C0D4D162-DC8B-42D0-B3E8-B145FF267ED9}" srcOrd="1" destOrd="0" presId="urn:microsoft.com/office/officeart/2005/8/layout/process1"/>
    <dgm:cxn modelId="{EC4A9EE0-F996-4674-8FC8-0B474E81FCE2}" srcId="{C8F17747-8DBF-4F86-B2E4-5B503C69D8CC}" destId="{8E85BF87-F43B-435F-821F-C77E05EB330A}" srcOrd="0" destOrd="0" parTransId="{9DCFBE3A-B401-4CA6-A5CC-163B57AEB2A6}" sibTransId="{139A25A8-566A-4CF6-9369-D849A76B8501}"/>
    <dgm:cxn modelId="{E6E7D37D-F31D-4D66-AE14-C7728CCE9169}" type="presOf" srcId="{8E85BF87-F43B-435F-821F-C77E05EB330A}" destId="{9404FE72-1F38-4D9C-B91A-F98B7DA71889}" srcOrd="0" destOrd="0" presId="urn:microsoft.com/office/officeart/2005/8/layout/process1"/>
    <dgm:cxn modelId="{2B24B0FE-5584-4486-8B6A-E4EB8DEDF61E}" type="presOf" srcId="{629599D2-CB6E-497C-8488-A3AD38DB7F2B}" destId="{C64F762A-793A-488B-B21F-C2CC93FC40FE}" srcOrd="1" destOrd="0" presId="urn:microsoft.com/office/officeart/2005/8/layout/process1"/>
    <dgm:cxn modelId="{61654214-D244-46FE-B611-C9A496EBFFD1}" type="presOf" srcId="{139A25A8-566A-4CF6-9369-D849A76B8501}" destId="{E40487D9-0E0E-445E-97DC-791055AAF192}" srcOrd="0" destOrd="0" presId="urn:microsoft.com/office/officeart/2005/8/layout/process1"/>
    <dgm:cxn modelId="{402BF011-5C3F-4559-81D9-216B1347E775}" type="presOf" srcId="{E2583AE5-DEF4-4030-9B43-0F189C0D579A}" destId="{A04B1209-AF3B-4F47-B711-0005DFAC9519}" srcOrd="1" destOrd="0" presId="urn:microsoft.com/office/officeart/2005/8/layout/process1"/>
    <dgm:cxn modelId="{6F6D6768-6807-40E8-90DD-4A0654E6A170}" type="presOf" srcId="{629599D2-CB6E-497C-8488-A3AD38DB7F2B}" destId="{5EC50B04-CEE0-4035-B5C3-E9693E616C11}" srcOrd="0" destOrd="0" presId="urn:microsoft.com/office/officeart/2005/8/layout/process1"/>
    <dgm:cxn modelId="{05801C9F-C684-471F-AFEC-820A501A577E}" type="presOf" srcId="{E2583AE5-DEF4-4030-9B43-0F189C0D579A}" destId="{7338A4CA-DD6F-4D14-BCC7-AAFD31C3318D}" srcOrd="0" destOrd="0" presId="urn:microsoft.com/office/officeart/2005/8/layout/process1"/>
    <dgm:cxn modelId="{43543859-A524-4045-8FC0-44CCAC7BFFB6}" type="presOf" srcId="{139A25A8-566A-4CF6-9369-D849A76B8501}" destId="{8CF2AB6C-D1E8-4941-9BF1-ED6FE22287F0}" srcOrd="1" destOrd="0" presId="urn:microsoft.com/office/officeart/2005/8/layout/process1"/>
    <dgm:cxn modelId="{F2D56F9F-A53D-448A-BF58-14ED4C45D480}" type="presOf" srcId="{E83E90B5-D2A6-4B60-A3A8-0B4A659BF6DA}" destId="{B18C77EF-7C74-4FFE-8BD8-15F1A185C39E}" srcOrd="0" destOrd="0" presId="urn:microsoft.com/office/officeart/2005/8/layout/process1"/>
    <dgm:cxn modelId="{A554657E-36E4-483F-A114-B949D91B0865}" type="presOf" srcId="{2319B58B-0B97-4C65-BE32-E21CE2F5AE55}" destId="{636659FA-C9AE-412C-9886-89E1790528C6}" srcOrd="0" destOrd="0" presId="urn:microsoft.com/office/officeart/2005/8/layout/process1"/>
    <dgm:cxn modelId="{5A20F5D1-F5E2-499D-91F4-B014B9D1EB4B}" type="presParOf" srcId="{BB4F30C1-DD40-4F0C-AD30-FF2AF254D4E2}" destId="{9404FE72-1F38-4D9C-B91A-F98B7DA71889}" srcOrd="0" destOrd="0" presId="urn:microsoft.com/office/officeart/2005/8/layout/process1"/>
    <dgm:cxn modelId="{8F4C43E6-396B-4529-A9BE-09D44933ACC8}" type="presParOf" srcId="{BB4F30C1-DD40-4F0C-AD30-FF2AF254D4E2}" destId="{E40487D9-0E0E-445E-97DC-791055AAF192}" srcOrd="1" destOrd="0" presId="urn:microsoft.com/office/officeart/2005/8/layout/process1"/>
    <dgm:cxn modelId="{CE14A72B-CD4C-4197-BBC5-A1D8A9876327}" type="presParOf" srcId="{E40487D9-0E0E-445E-97DC-791055AAF192}" destId="{8CF2AB6C-D1E8-4941-9BF1-ED6FE22287F0}" srcOrd="0" destOrd="0" presId="urn:microsoft.com/office/officeart/2005/8/layout/process1"/>
    <dgm:cxn modelId="{7B21593A-F42D-4924-A799-B52C61B82541}" type="presParOf" srcId="{BB4F30C1-DD40-4F0C-AD30-FF2AF254D4E2}" destId="{727992D3-08F9-42DF-BA85-CB2EBFE0CB2D}" srcOrd="2" destOrd="0" presId="urn:microsoft.com/office/officeart/2005/8/layout/process1"/>
    <dgm:cxn modelId="{173CCB77-DCA4-4505-8568-7A72FD5473AA}" type="presParOf" srcId="{BB4F30C1-DD40-4F0C-AD30-FF2AF254D4E2}" destId="{7338A4CA-DD6F-4D14-BCC7-AAFD31C3318D}" srcOrd="3" destOrd="0" presId="urn:microsoft.com/office/officeart/2005/8/layout/process1"/>
    <dgm:cxn modelId="{CFED9C21-16FA-4F3F-9EEB-EEF1267FB176}" type="presParOf" srcId="{7338A4CA-DD6F-4D14-BCC7-AAFD31C3318D}" destId="{A04B1209-AF3B-4F47-B711-0005DFAC9519}" srcOrd="0" destOrd="0" presId="urn:microsoft.com/office/officeart/2005/8/layout/process1"/>
    <dgm:cxn modelId="{97B221E4-BFD5-42CA-BF64-2600029BE5F7}" type="presParOf" srcId="{BB4F30C1-DD40-4F0C-AD30-FF2AF254D4E2}" destId="{B18C77EF-7C74-4FFE-8BD8-15F1A185C39E}" srcOrd="4" destOrd="0" presId="urn:microsoft.com/office/officeart/2005/8/layout/process1"/>
    <dgm:cxn modelId="{4D910FCC-8FA9-488F-8FD0-80590E560F6B}" type="presParOf" srcId="{BB4F30C1-DD40-4F0C-AD30-FF2AF254D4E2}" destId="{5EC50B04-CEE0-4035-B5C3-E9693E616C11}" srcOrd="5" destOrd="0" presId="urn:microsoft.com/office/officeart/2005/8/layout/process1"/>
    <dgm:cxn modelId="{DB5DF08F-0662-4DBA-81D1-A2E24C7C2309}" type="presParOf" srcId="{5EC50B04-CEE0-4035-B5C3-E9693E616C11}" destId="{C64F762A-793A-488B-B21F-C2CC93FC40FE}" srcOrd="0" destOrd="0" presId="urn:microsoft.com/office/officeart/2005/8/layout/process1"/>
    <dgm:cxn modelId="{498850C3-B6B1-4CB3-85E2-765ED6FD9ABA}" type="presParOf" srcId="{BB4F30C1-DD40-4F0C-AD30-FF2AF254D4E2}" destId="{636659FA-C9AE-412C-9886-89E1790528C6}" srcOrd="6" destOrd="0" presId="urn:microsoft.com/office/officeart/2005/8/layout/process1"/>
    <dgm:cxn modelId="{FE212175-0C97-4DAE-9B4F-B18DDC65E8C5}" type="presParOf" srcId="{BB4F30C1-DD40-4F0C-AD30-FF2AF254D4E2}" destId="{DAC2EADB-2AD6-4ACC-A35B-4AD79D76ED6D}" srcOrd="7" destOrd="0" presId="urn:microsoft.com/office/officeart/2005/8/layout/process1"/>
    <dgm:cxn modelId="{8F37C90F-3579-4A48-9453-28055CDB57BC}" type="presParOf" srcId="{DAC2EADB-2AD6-4ACC-A35B-4AD79D76ED6D}" destId="{C0D4D162-DC8B-42D0-B3E8-B145FF267ED9}" srcOrd="0" destOrd="0" presId="urn:microsoft.com/office/officeart/2005/8/layout/process1"/>
    <dgm:cxn modelId="{FEE1539B-258E-4346-AEB2-2AC866EAD4EA}" type="presParOf" srcId="{BB4F30C1-DD40-4F0C-AD30-FF2AF254D4E2}" destId="{2A333DE3-0F0E-4700-A7DB-D804B6FCB632}" srcOrd="8" destOrd="0" presId="urn:microsoft.com/office/officeart/2005/8/layout/process1"/>
  </dgm:cxnLst>
  <dgm:bg/>
  <dgm:whole/>
</dgm:dataModel>
</file>

<file path=ppt/diagrams/data3.xml><?xml version="1.0" encoding="utf-8"?>
<dgm:dataModel xmlns:dgm="http://schemas.openxmlformats.org/drawingml/2006/diagram" xmlns:a="http://schemas.openxmlformats.org/drawingml/2006/main">
  <dgm:ptLst>
    <dgm:pt modelId="{C8F17747-8DBF-4F86-B2E4-5B503C69D8CC}"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6C3FE5DC-3036-420B-A0C8-451BCC4C6E27}">
      <dgm:prSet phldrT="[Text]"/>
      <dgm:spPr/>
      <dgm:t>
        <a:bodyPr/>
        <a:lstStyle/>
        <a:p>
          <a:r>
            <a:rPr lang="en-US" dirty="0" smtClean="0"/>
            <a:t>Review updates</a:t>
          </a:r>
          <a:endParaRPr lang="en-US" dirty="0"/>
        </a:p>
      </dgm:t>
    </dgm:pt>
    <dgm:pt modelId="{45AE048D-D275-4C1D-A028-80FB41D1C7A7}" type="parTrans" cxnId="{0C30CC1B-6617-4C8F-9E68-6FA15BB3DBEC}">
      <dgm:prSet/>
      <dgm:spPr/>
      <dgm:t>
        <a:bodyPr/>
        <a:lstStyle/>
        <a:p>
          <a:endParaRPr lang="en-US"/>
        </a:p>
      </dgm:t>
    </dgm:pt>
    <dgm:pt modelId="{CF52C03F-ED09-464A-BE8E-FE5E4E884529}" type="sibTrans" cxnId="{0C30CC1B-6617-4C8F-9E68-6FA15BB3DBEC}">
      <dgm:prSet/>
      <dgm:spPr/>
      <dgm:t>
        <a:bodyPr/>
        <a:lstStyle/>
        <a:p>
          <a:endParaRPr lang="en-US"/>
        </a:p>
      </dgm:t>
    </dgm:pt>
    <dgm:pt modelId="{2319B58B-0B97-4C65-BE32-E21CE2F5AE55}">
      <dgm:prSet phldrT="[Text]"/>
      <dgm:spPr/>
      <dgm:t>
        <a:bodyPr/>
        <a:lstStyle/>
        <a:p>
          <a:r>
            <a:rPr lang="en-US" dirty="0" smtClean="0"/>
            <a:t>Present product backlog</a:t>
          </a:r>
          <a:endParaRPr lang="en-US" dirty="0"/>
        </a:p>
      </dgm:t>
    </dgm:pt>
    <dgm:pt modelId="{E8BA0E79-5BA2-4D6E-AD0F-28803DFB1C42}" type="sibTrans" cxnId="{BB3FCC7A-7F34-4F08-954F-E4BD587AAA4F}">
      <dgm:prSet/>
      <dgm:spPr/>
      <dgm:t>
        <a:bodyPr/>
        <a:lstStyle/>
        <a:p>
          <a:endParaRPr lang="en-US"/>
        </a:p>
      </dgm:t>
    </dgm:pt>
    <dgm:pt modelId="{B79E8394-A987-42D8-84CA-52A354C4579F}" type="parTrans" cxnId="{BB3FCC7A-7F34-4F08-954F-E4BD587AAA4F}">
      <dgm:prSet/>
      <dgm:spPr/>
      <dgm:t>
        <a:bodyPr/>
        <a:lstStyle/>
        <a:p>
          <a:endParaRPr lang="en-US"/>
        </a:p>
      </dgm:t>
    </dgm:pt>
    <dgm:pt modelId="{E83E90B5-D2A6-4B60-A3A8-0B4A659BF6DA}">
      <dgm:prSet phldrT="[Text]"/>
      <dgm:spPr/>
      <dgm:t>
        <a:bodyPr/>
        <a:lstStyle/>
        <a:p>
          <a:r>
            <a:rPr lang="en-US" dirty="0" smtClean="0"/>
            <a:t>Determine the needs</a:t>
          </a:r>
          <a:endParaRPr lang="en-US" dirty="0"/>
        </a:p>
      </dgm:t>
    </dgm:pt>
    <dgm:pt modelId="{629599D2-CB6E-497C-8488-A3AD38DB7F2B}" type="sibTrans" cxnId="{30A6DB8A-3CFD-4E5F-993C-CA7E8D38B018}">
      <dgm:prSet/>
      <dgm:spPr/>
      <dgm:t>
        <a:bodyPr/>
        <a:lstStyle/>
        <a:p>
          <a:endParaRPr lang="en-US"/>
        </a:p>
      </dgm:t>
    </dgm:pt>
    <dgm:pt modelId="{198019E2-F6E1-4031-B177-704F7AAD825B}" type="parTrans" cxnId="{30A6DB8A-3CFD-4E5F-993C-CA7E8D38B018}">
      <dgm:prSet/>
      <dgm:spPr/>
      <dgm:t>
        <a:bodyPr/>
        <a:lstStyle/>
        <a:p>
          <a:endParaRPr lang="en-US"/>
        </a:p>
      </dgm:t>
    </dgm:pt>
    <dgm:pt modelId="{9E885DB0-C807-4F9F-B4F8-11C9C0E69138}">
      <dgm:prSet phldrT="[Text]"/>
      <dgm:spPr/>
      <dgm:t>
        <a:bodyPr/>
        <a:lstStyle/>
        <a:p>
          <a:r>
            <a:rPr lang="en-US" dirty="0" smtClean="0"/>
            <a:t>Product Owner answers </a:t>
          </a:r>
          <a:endParaRPr lang="en-US" dirty="0"/>
        </a:p>
      </dgm:t>
    </dgm:pt>
    <dgm:pt modelId="{E2583AE5-DEF4-4030-9B43-0F189C0D579A}" type="sibTrans" cxnId="{A2A272AE-C066-4318-82A6-27087F7BB29A}">
      <dgm:prSet/>
      <dgm:spPr/>
      <dgm:t>
        <a:bodyPr/>
        <a:lstStyle/>
        <a:p>
          <a:endParaRPr lang="en-US"/>
        </a:p>
      </dgm:t>
    </dgm:pt>
    <dgm:pt modelId="{5999FD1D-ACC6-4E8A-BE7D-EE6CF5960F7F}" type="parTrans" cxnId="{A2A272AE-C066-4318-82A6-27087F7BB29A}">
      <dgm:prSet/>
      <dgm:spPr/>
      <dgm:t>
        <a:bodyPr/>
        <a:lstStyle/>
        <a:p>
          <a:endParaRPr lang="en-US"/>
        </a:p>
      </dgm:t>
    </dgm:pt>
    <dgm:pt modelId="{8E85BF87-F43B-435F-821F-C77E05EB330A}">
      <dgm:prSet phldrT="[Text]"/>
      <dgm:spPr/>
      <dgm:t>
        <a:bodyPr/>
        <a:lstStyle/>
        <a:p>
          <a:r>
            <a:rPr lang="en-US" dirty="0" smtClean="0"/>
            <a:t>Confirm new issues at meeting </a:t>
          </a:r>
          <a:endParaRPr lang="en-US" dirty="0"/>
        </a:p>
      </dgm:t>
    </dgm:pt>
    <dgm:pt modelId="{139A25A8-566A-4CF6-9369-D849A76B8501}" type="sibTrans" cxnId="{EC4A9EE0-F996-4674-8FC8-0B474E81FCE2}">
      <dgm:prSet/>
      <dgm:spPr/>
      <dgm:t>
        <a:bodyPr/>
        <a:lstStyle/>
        <a:p>
          <a:endParaRPr lang="en-US"/>
        </a:p>
      </dgm:t>
    </dgm:pt>
    <dgm:pt modelId="{9DCFBE3A-B401-4CA6-A5CC-163B57AEB2A6}" type="parTrans" cxnId="{EC4A9EE0-F996-4674-8FC8-0B474E81FCE2}">
      <dgm:prSet/>
      <dgm:spPr/>
      <dgm:t>
        <a:bodyPr/>
        <a:lstStyle/>
        <a:p>
          <a:endParaRPr lang="en-US"/>
        </a:p>
      </dgm:t>
    </dgm:pt>
    <dgm:pt modelId="{BB4F30C1-DD40-4F0C-AD30-FF2AF254D4E2}" type="pres">
      <dgm:prSet presAssocID="{C8F17747-8DBF-4F86-B2E4-5B503C69D8CC}" presName="Name0" presStyleCnt="0">
        <dgm:presLayoutVars>
          <dgm:dir/>
          <dgm:resizeHandles val="exact"/>
        </dgm:presLayoutVars>
      </dgm:prSet>
      <dgm:spPr/>
      <dgm:t>
        <a:bodyPr/>
        <a:lstStyle/>
        <a:p>
          <a:endParaRPr lang="en-US"/>
        </a:p>
      </dgm:t>
    </dgm:pt>
    <dgm:pt modelId="{9404FE72-1F38-4D9C-B91A-F98B7DA71889}" type="pres">
      <dgm:prSet presAssocID="{8E85BF87-F43B-435F-821F-C77E05EB330A}" presName="node" presStyleLbl="node1" presStyleIdx="0" presStyleCnt="5">
        <dgm:presLayoutVars>
          <dgm:bulletEnabled val="1"/>
        </dgm:presLayoutVars>
      </dgm:prSet>
      <dgm:spPr/>
      <dgm:t>
        <a:bodyPr/>
        <a:lstStyle/>
        <a:p>
          <a:endParaRPr lang="en-US"/>
        </a:p>
      </dgm:t>
    </dgm:pt>
    <dgm:pt modelId="{E40487D9-0E0E-445E-97DC-791055AAF192}" type="pres">
      <dgm:prSet presAssocID="{139A25A8-566A-4CF6-9369-D849A76B8501}" presName="sibTrans" presStyleLbl="sibTrans2D1" presStyleIdx="0" presStyleCnt="4" custFlipVert="1" custFlipHor="1"/>
      <dgm:spPr/>
      <dgm:t>
        <a:bodyPr/>
        <a:lstStyle/>
        <a:p>
          <a:endParaRPr lang="en-US"/>
        </a:p>
      </dgm:t>
    </dgm:pt>
    <dgm:pt modelId="{8CF2AB6C-D1E8-4941-9BF1-ED6FE22287F0}" type="pres">
      <dgm:prSet presAssocID="{139A25A8-566A-4CF6-9369-D849A76B8501}" presName="connectorText" presStyleLbl="sibTrans2D1" presStyleIdx="0" presStyleCnt="4"/>
      <dgm:spPr/>
      <dgm:t>
        <a:bodyPr/>
        <a:lstStyle/>
        <a:p>
          <a:endParaRPr lang="en-US"/>
        </a:p>
      </dgm:t>
    </dgm:pt>
    <dgm:pt modelId="{727992D3-08F9-42DF-BA85-CB2EBFE0CB2D}" type="pres">
      <dgm:prSet presAssocID="{9E885DB0-C807-4F9F-B4F8-11C9C0E69138}" presName="node" presStyleLbl="node1" presStyleIdx="1" presStyleCnt="5">
        <dgm:presLayoutVars>
          <dgm:bulletEnabled val="1"/>
        </dgm:presLayoutVars>
      </dgm:prSet>
      <dgm:spPr/>
      <dgm:t>
        <a:bodyPr/>
        <a:lstStyle/>
        <a:p>
          <a:endParaRPr lang="en-US"/>
        </a:p>
      </dgm:t>
    </dgm:pt>
    <dgm:pt modelId="{7338A4CA-DD6F-4D14-BCC7-AAFD31C3318D}" type="pres">
      <dgm:prSet presAssocID="{E2583AE5-DEF4-4030-9B43-0F189C0D579A}" presName="sibTrans" presStyleLbl="sibTrans2D1" presStyleIdx="1" presStyleCnt="4" custFlipVert="1" custFlipHor="1"/>
      <dgm:spPr/>
      <dgm:t>
        <a:bodyPr/>
        <a:lstStyle/>
        <a:p>
          <a:endParaRPr lang="en-US"/>
        </a:p>
      </dgm:t>
    </dgm:pt>
    <dgm:pt modelId="{A04B1209-AF3B-4F47-B711-0005DFAC9519}" type="pres">
      <dgm:prSet presAssocID="{E2583AE5-DEF4-4030-9B43-0F189C0D579A}" presName="connectorText" presStyleLbl="sibTrans2D1" presStyleIdx="1" presStyleCnt="4"/>
      <dgm:spPr/>
      <dgm:t>
        <a:bodyPr/>
        <a:lstStyle/>
        <a:p>
          <a:endParaRPr lang="en-US"/>
        </a:p>
      </dgm:t>
    </dgm:pt>
    <dgm:pt modelId="{B18C77EF-7C74-4FFE-8BD8-15F1A185C39E}" type="pres">
      <dgm:prSet presAssocID="{E83E90B5-D2A6-4B60-A3A8-0B4A659BF6DA}" presName="node" presStyleLbl="node1" presStyleIdx="2" presStyleCnt="5">
        <dgm:presLayoutVars>
          <dgm:bulletEnabled val="1"/>
        </dgm:presLayoutVars>
      </dgm:prSet>
      <dgm:spPr/>
      <dgm:t>
        <a:bodyPr/>
        <a:lstStyle/>
        <a:p>
          <a:endParaRPr lang="en-US"/>
        </a:p>
      </dgm:t>
    </dgm:pt>
    <dgm:pt modelId="{5EC50B04-CEE0-4035-B5C3-E9693E616C11}" type="pres">
      <dgm:prSet presAssocID="{629599D2-CB6E-497C-8488-A3AD38DB7F2B}" presName="sibTrans" presStyleLbl="sibTrans2D1" presStyleIdx="2" presStyleCnt="4" custFlipVert="1" custFlipHor="1"/>
      <dgm:spPr/>
      <dgm:t>
        <a:bodyPr/>
        <a:lstStyle/>
        <a:p>
          <a:endParaRPr lang="en-US"/>
        </a:p>
      </dgm:t>
    </dgm:pt>
    <dgm:pt modelId="{C64F762A-793A-488B-B21F-C2CC93FC40FE}" type="pres">
      <dgm:prSet presAssocID="{629599D2-CB6E-497C-8488-A3AD38DB7F2B}" presName="connectorText" presStyleLbl="sibTrans2D1" presStyleIdx="2" presStyleCnt="4"/>
      <dgm:spPr/>
      <dgm:t>
        <a:bodyPr/>
        <a:lstStyle/>
        <a:p>
          <a:endParaRPr lang="en-US"/>
        </a:p>
      </dgm:t>
    </dgm:pt>
    <dgm:pt modelId="{636659FA-C9AE-412C-9886-89E1790528C6}" type="pres">
      <dgm:prSet presAssocID="{2319B58B-0B97-4C65-BE32-E21CE2F5AE55}" presName="node" presStyleLbl="node1" presStyleIdx="3" presStyleCnt="5">
        <dgm:presLayoutVars>
          <dgm:bulletEnabled val="1"/>
        </dgm:presLayoutVars>
      </dgm:prSet>
      <dgm:spPr/>
      <dgm:t>
        <a:bodyPr/>
        <a:lstStyle/>
        <a:p>
          <a:endParaRPr lang="en-US"/>
        </a:p>
      </dgm:t>
    </dgm:pt>
    <dgm:pt modelId="{DAC2EADB-2AD6-4ACC-A35B-4AD79D76ED6D}" type="pres">
      <dgm:prSet presAssocID="{E8BA0E79-5BA2-4D6E-AD0F-28803DFB1C42}" presName="sibTrans" presStyleLbl="sibTrans2D1" presStyleIdx="3" presStyleCnt="4" custFlipVert="1" custFlipHor="1"/>
      <dgm:spPr/>
      <dgm:t>
        <a:bodyPr/>
        <a:lstStyle/>
        <a:p>
          <a:endParaRPr lang="en-US"/>
        </a:p>
      </dgm:t>
    </dgm:pt>
    <dgm:pt modelId="{C0D4D162-DC8B-42D0-B3E8-B145FF267ED9}" type="pres">
      <dgm:prSet presAssocID="{E8BA0E79-5BA2-4D6E-AD0F-28803DFB1C42}" presName="connectorText" presStyleLbl="sibTrans2D1" presStyleIdx="3" presStyleCnt="4"/>
      <dgm:spPr/>
      <dgm:t>
        <a:bodyPr/>
        <a:lstStyle/>
        <a:p>
          <a:endParaRPr lang="en-US"/>
        </a:p>
      </dgm:t>
    </dgm:pt>
    <dgm:pt modelId="{2A333DE3-0F0E-4700-A7DB-D804B6FCB632}" type="pres">
      <dgm:prSet presAssocID="{6C3FE5DC-3036-420B-A0C8-451BCC4C6E27}" presName="node" presStyleLbl="node1" presStyleIdx="4" presStyleCnt="5">
        <dgm:presLayoutVars>
          <dgm:bulletEnabled val="1"/>
        </dgm:presLayoutVars>
      </dgm:prSet>
      <dgm:spPr/>
      <dgm:t>
        <a:bodyPr/>
        <a:lstStyle/>
        <a:p>
          <a:endParaRPr lang="en-US"/>
        </a:p>
      </dgm:t>
    </dgm:pt>
  </dgm:ptLst>
  <dgm:cxnLst>
    <dgm:cxn modelId="{41E2B2CD-84BB-4E06-AB6D-E6F1BFBD946C}" type="presOf" srcId="{E83E90B5-D2A6-4B60-A3A8-0B4A659BF6DA}" destId="{B18C77EF-7C74-4FFE-8BD8-15F1A185C39E}" srcOrd="0" destOrd="0" presId="urn:microsoft.com/office/officeart/2005/8/layout/process1"/>
    <dgm:cxn modelId="{186EBF20-60F6-4067-B4BA-42696F491623}" type="presOf" srcId="{629599D2-CB6E-497C-8488-A3AD38DB7F2B}" destId="{C64F762A-793A-488B-B21F-C2CC93FC40FE}" srcOrd="1" destOrd="0" presId="urn:microsoft.com/office/officeart/2005/8/layout/process1"/>
    <dgm:cxn modelId="{0C30CC1B-6617-4C8F-9E68-6FA15BB3DBEC}" srcId="{C8F17747-8DBF-4F86-B2E4-5B503C69D8CC}" destId="{6C3FE5DC-3036-420B-A0C8-451BCC4C6E27}" srcOrd="4" destOrd="0" parTransId="{45AE048D-D275-4C1D-A028-80FB41D1C7A7}" sibTransId="{CF52C03F-ED09-464A-BE8E-FE5E4E884529}"/>
    <dgm:cxn modelId="{29799AE1-938C-455E-8DE6-7605303313EA}" type="presOf" srcId="{139A25A8-566A-4CF6-9369-D849A76B8501}" destId="{8CF2AB6C-D1E8-4941-9BF1-ED6FE22287F0}" srcOrd="1" destOrd="0" presId="urn:microsoft.com/office/officeart/2005/8/layout/process1"/>
    <dgm:cxn modelId="{4A7B90DB-CE74-4656-B1A0-C2466FAB9CB1}" type="presOf" srcId="{629599D2-CB6E-497C-8488-A3AD38DB7F2B}" destId="{5EC50B04-CEE0-4035-B5C3-E9693E616C11}" srcOrd="0" destOrd="0" presId="urn:microsoft.com/office/officeart/2005/8/layout/process1"/>
    <dgm:cxn modelId="{BB3FCC7A-7F34-4F08-954F-E4BD587AAA4F}" srcId="{C8F17747-8DBF-4F86-B2E4-5B503C69D8CC}" destId="{2319B58B-0B97-4C65-BE32-E21CE2F5AE55}" srcOrd="3" destOrd="0" parTransId="{B79E8394-A987-42D8-84CA-52A354C4579F}" sibTransId="{E8BA0E79-5BA2-4D6E-AD0F-28803DFB1C42}"/>
    <dgm:cxn modelId="{763658D3-33E1-4CD0-ACEE-6FF93DF5027D}" type="presOf" srcId="{E2583AE5-DEF4-4030-9B43-0F189C0D579A}" destId="{7338A4CA-DD6F-4D14-BCC7-AAFD31C3318D}" srcOrd="0" destOrd="0" presId="urn:microsoft.com/office/officeart/2005/8/layout/process1"/>
    <dgm:cxn modelId="{A2A272AE-C066-4318-82A6-27087F7BB29A}" srcId="{C8F17747-8DBF-4F86-B2E4-5B503C69D8CC}" destId="{9E885DB0-C807-4F9F-B4F8-11C9C0E69138}" srcOrd="1" destOrd="0" parTransId="{5999FD1D-ACC6-4E8A-BE7D-EE6CF5960F7F}" sibTransId="{E2583AE5-DEF4-4030-9B43-0F189C0D579A}"/>
    <dgm:cxn modelId="{30A6DB8A-3CFD-4E5F-993C-CA7E8D38B018}" srcId="{C8F17747-8DBF-4F86-B2E4-5B503C69D8CC}" destId="{E83E90B5-D2A6-4B60-A3A8-0B4A659BF6DA}" srcOrd="2" destOrd="0" parTransId="{198019E2-F6E1-4031-B177-704F7AAD825B}" sibTransId="{629599D2-CB6E-497C-8488-A3AD38DB7F2B}"/>
    <dgm:cxn modelId="{DBA68429-5124-4ACD-BC0B-6BA33B98012D}" type="presOf" srcId="{139A25A8-566A-4CF6-9369-D849A76B8501}" destId="{E40487D9-0E0E-445E-97DC-791055AAF192}" srcOrd="0" destOrd="0" presId="urn:microsoft.com/office/officeart/2005/8/layout/process1"/>
    <dgm:cxn modelId="{EB2A2CE8-4C6A-4171-85D8-67AE5601C000}" type="presOf" srcId="{9E885DB0-C807-4F9F-B4F8-11C9C0E69138}" destId="{727992D3-08F9-42DF-BA85-CB2EBFE0CB2D}" srcOrd="0" destOrd="0" presId="urn:microsoft.com/office/officeart/2005/8/layout/process1"/>
    <dgm:cxn modelId="{EC4A9EE0-F996-4674-8FC8-0B474E81FCE2}" srcId="{C8F17747-8DBF-4F86-B2E4-5B503C69D8CC}" destId="{8E85BF87-F43B-435F-821F-C77E05EB330A}" srcOrd="0" destOrd="0" parTransId="{9DCFBE3A-B401-4CA6-A5CC-163B57AEB2A6}" sibTransId="{139A25A8-566A-4CF6-9369-D849A76B8501}"/>
    <dgm:cxn modelId="{12507C87-FC5C-46C2-A2AE-C7034AAF24F0}" type="presOf" srcId="{2319B58B-0B97-4C65-BE32-E21CE2F5AE55}" destId="{636659FA-C9AE-412C-9886-89E1790528C6}" srcOrd="0" destOrd="0" presId="urn:microsoft.com/office/officeart/2005/8/layout/process1"/>
    <dgm:cxn modelId="{CCFBC5C7-82A2-4950-8FA4-1B265375FE47}" type="presOf" srcId="{E2583AE5-DEF4-4030-9B43-0F189C0D579A}" destId="{A04B1209-AF3B-4F47-B711-0005DFAC9519}" srcOrd="1" destOrd="0" presId="urn:microsoft.com/office/officeart/2005/8/layout/process1"/>
    <dgm:cxn modelId="{B7167B46-B5EF-4646-A021-9534FC91DBA7}" type="presOf" srcId="{E8BA0E79-5BA2-4D6E-AD0F-28803DFB1C42}" destId="{DAC2EADB-2AD6-4ACC-A35B-4AD79D76ED6D}" srcOrd="0" destOrd="0" presId="urn:microsoft.com/office/officeart/2005/8/layout/process1"/>
    <dgm:cxn modelId="{CD0D8663-DB98-40AA-A24F-83238106C5B6}" type="presOf" srcId="{8E85BF87-F43B-435F-821F-C77E05EB330A}" destId="{9404FE72-1F38-4D9C-B91A-F98B7DA71889}" srcOrd="0" destOrd="0" presId="urn:microsoft.com/office/officeart/2005/8/layout/process1"/>
    <dgm:cxn modelId="{837E57AA-7070-443D-AF8F-AC5FB0842419}" type="presOf" srcId="{E8BA0E79-5BA2-4D6E-AD0F-28803DFB1C42}" destId="{C0D4D162-DC8B-42D0-B3E8-B145FF267ED9}" srcOrd="1" destOrd="0" presId="urn:microsoft.com/office/officeart/2005/8/layout/process1"/>
    <dgm:cxn modelId="{F2BD86F1-6826-4F0D-83CE-380F0C48E93B}" type="presOf" srcId="{C8F17747-8DBF-4F86-B2E4-5B503C69D8CC}" destId="{BB4F30C1-DD40-4F0C-AD30-FF2AF254D4E2}" srcOrd="0" destOrd="0" presId="urn:microsoft.com/office/officeart/2005/8/layout/process1"/>
    <dgm:cxn modelId="{C04A99AE-E732-4B15-A14F-7D04B15A055B}" type="presOf" srcId="{6C3FE5DC-3036-420B-A0C8-451BCC4C6E27}" destId="{2A333DE3-0F0E-4700-A7DB-D804B6FCB632}" srcOrd="0" destOrd="0" presId="urn:microsoft.com/office/officeart/2005/8/layout/process1"/>
    <dgm:cxn modelId="{A402AC41-1659-4DD1-AB57-5E9065926A3E}" type="presParOf" srcId="{BB4F30C1-DD40-4F0C-AD30-FF2AF254D4E2}" destId="{9404FE72-1F38-4D9C-B91A-F98B7DA71889}" srcOrd="0" destOrd="0" presId="urn:microsoft.com/office/officeart/2005/8/layout/process1"/>
    <dgm:cxn modelId="{698B2AA1-BC3C-40CC-88AB-BE5C7DA95E29}" type="presParOf" srcId="{BB4F30C1-DD40-4F0C-AD30-FF2AF254D4E2}" destId="{E40487D9-0E0E-445E-97DC-791055AAF192}" srcOrd="1" destOrd="0" presId="urn:microsoft.com/office/officeart/2005/8/layout/process1"/>
    <dgm:cxn modelId="{D3337FCC-3A0D-4508-AEBF-E6C632957924}" type="presParOf" srcId="{E40487D9-0E0E-445E-97DC-791055AAF192}" destId="{8CF2AB6C-D1E8-4941-9BF1-ED6FE22287F0}" srcOrd="0" destOrd="0" presId="urn:microsoft.com/office/officeart/2005/8/layout/process1"/>
    <dgm:cxn modelId="{991A3697-F4BF-4283-BC2A-5B55F8EB4359}" type="presParOf" srcId="{BB4F30C1-DD40-4F0C-AD30-FF2AF254D4E2}" destId="{727992D3-08F9-42DF-BA85-CB2EBFE0CB2D}" srcOrd="2" destOrd="0" presId="urn:microsoft.com/office/officeart/2005/8/layout/process1"/>
    <dgm:cxn modelId="{06A2AE3A-ED0D-4435-B2B3-41E5A4038F0C}" type="presParOf" srcId="{BB4F30C1-DD40-4F0C-AD30-FF2AF254D4E2}" destId="{7338A4CA-DD6F-4D14-BCC7-AAFD31C3318D}" srcOrd="3" destOrd="0" presId="urn:microsoft.com/office/officeart/2005/8/layout/process1"/>
    <dgm:cxn modelId="{993EE233-950A-4BED-BA38-2D9524520BEF}" type="presParOf" srcId="{7338A4CA-DD6F-4D14-BCC7-AAFD31C3318D}" destId="{A04B1209-AF3B-4F47-B711-0005DFAC9519}" srcOrd="0" destOrd="0" presId="urn:microsoft.com/office/officeart/2005/8/layout/process1"/>
    <dgm:cxn modelId="{CDB4164C-B6AE-406F-9A91-B2B3DA82661D}" type="presParOf" srcId="{BB4F30C1-DD40-4F0C-AD30-FF2AF254D4E2}" destId="{B18C77EF-7C74-4FFE-8BD8-15F1A185C39E}" srcOrd="4" destOrd="0" presId="urn:microsoft.com/office/officeart/2005/8/layout/process1"/>
    <dgm:cxn modelId="{3ED8FE38-3F5F-43C0-8FFB-A69F3CA22D43}" type="presParOf" srcId="{BB4F30C1-DD40-4F0C-AD30-FF2AF254D4E2}" destId="{5EC50B04-CEE0-4035-B5C3-E9693E616C11}" srcOrd="5" destOrd="0" presId="urn:microsoft.com/office/officeart/2005/8/layout/process1"/>
    <dgm:cxn modelId="{CC9F3289-118B-436C-8B99-70A330E243A8}" type="presParOf" srcId="{5EC50B04-CEE0-4035-B5C3-E9693E616C11}" destId="{C64F762A-793A-488B-B21F-C2CC93FC40FE}" srcOrd="0" destOrd="0" presId="urn:microsoft.com/office/officeart/2005/8/layout/process1"/>
    <dgm:cxn modelId="{8A3570C4-F6B0-4EF9-9410-46674EEB10BB}" type="presParOf" srcId="{BB4F30C1-DD40-4F0C-AD30-FF2AF254D4E2}" destId="{636659FA-C9AE-412C-9886-89E1790528C6}" srcOrd="6" destOrd="0" presId="urn:microsoft.com/office/officeart/2005/8/layout/process1"/>
    <dgm:cxn modelId="{BF1C1401-32D5-4635-8AA9-9984421AA91C}" type="presParOf" srcId="{BB4F30C1-DD40-4F0C-AD30-FF2AF254D4E2}" destId="{DAC2EADB-2AD6-4ACC-A35B-4AD79D76ED6D}" srcOrd="7" destOrd="0" presId="urn:microsoft.com/office/officeart/2005/8/layout/process1"/>
    <dgm:cxn modelId="{BC39E06D-5A9D-4260-B068-9B2C16B28C7C}" type="presParOf" srcId="{DAC2EADB-2AD6-4ACC-A35B-4AD79D76ED6D}" destId="{C0D4D162-DC8B-42D0-B3E8-B145FF267ED9}" srcOrd="0" destOrd="0" presId="urn:microsoft.com/office/officeart/2005/8/layout/process1"/>
    <dgm:cxn modelId="{58D14BF9-42C4-4045-B4C2-C5796894D6D5}" type="presParOf" srcId="{BB4F30C1-DD40-4F0C-AD30-FF2AF254D4E2}" destId="{2A333DE3-0F0E-4700-A7DB-D804B6FCB632}" srcOrd="8" destOrd="0" presId="urn:microsoft.com/office/officeart/2005/8/layout/process1"/>
  </dgm:cxnLst>
  <dgm:bg/>
  <dgm:whole/>
</dgm:dataModel>
</file>

<file path=ppt/diagrams/data4.xml><?xml version="1.0" encoding="utf-8"?>
<dgm:dataModel xmlns:dgm="http://schemas.openxmlformats.org/drawingml/2006/diagram" xmlns:a="http://schemas.openxmlformats.org/drawingml/2006/main">
  <dgm:ptLst>
    <dgm:pt modelId="{C8F17747-8DBF-4F86-B2E4-5B503C69D8CC}"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E83E90B5-D2A6-4B60-A3A8-0B4A659BF6DA}">
      <dgm:prSet phldrT="[Text]"/>
      <dgm:spPr/>
      <dgm:t>
        <a:bodyPr/>
        <a:lstStyle/>
        <a:p>
          <a:r>
            <a:rPr lang="en-US" dirty="0" smtClean="0"/>
            <a:t>Get back to work</a:t>
          </a:r>
          <a:endParaRPr lang="en-US" dirty="0"/>
        </a:p>
      </dgm:t>
    </dgm:pt>
    <dgm:pt modelId="{629599D2-CB6E-497C-8488-A3AD38DB7F2B}" type="sibTrans" cxnId="{30A6DB8A-3CFD-4E5F-993C-CA7E8D38B018}">
      <dgm:prSet/>
      <dgm:spPr/>
      <dgm:t>
        <a:bodyPr/>
        <a:lstStyle/>
        <a:p>
          <a:endParaRPr lang="en-US"/>
        </a:p>
      </dgm:t>
    </dgm:pt>
    <dgm:pt modelId="{198019E2-F6E1-4031-B177-704F7AAD825B}" type="parTrans" cxnId="{30A6DB8A-3CFD-4E5F-993C-CA7E8D38B018}">
      <dgm:prSet/>
      <dgm:spPr/>
      <dgm:t>
        <a:bodyPr/>
        <a:lstStyle/>
        <a:p>
          <a:endParaRPr lang="en-US"/>
        </a:p>
      </dgm:t>
    </dgm:pt>
    <dgm:pt modelId="{9E885DB0-C807-4F9F-B4F8-11C9C0E69138}">
      <dgm:prSet phldrT="[Text]"/>
      <dgm:spPr/>
      <dgm:t>
        <a:bodyPr/>
        <a:lstStyle/>
        <a:p>
          <a:r>
            <a:rPr lang="en-US" dirty="0" smtClean="0"/>
            <a:t>Team and Product Owner signal best plan</a:t>
          </a:r>
          <a:endParaRPr lang="en-US" dirty="0"/>
        </a:p>
      </dgm:t>
    </dgm:pt>
    <dgm:pt modelId="{E2583AE5-DEF4-4030-9B43-0F189C0D579A}" type="sibTrans" cxnId="{A2A272AE-C066-4318-82A6-27087F7BB29A}">
      <dgm:prSet/>
      <dgm:spPr/>
      <dgm:t>
        <a:bodyPr/>
        <a:lstStyle/>
        <a:p>
          <a:endParaRPr lang="en-US"/>
        </a:p>
      </dgm:t>
    </dgm:pt>
    <dgm:pt modelId="{5999FD1D-ACC6-4E8A-BE7D-EE6CF5960F7F}" type="parTrans" cxnId="{A2A272AE-C066-4318-82A6-27087F7BB29A}">
      <dgm:prSet/>
      <dgm:spPr/>
      <dgm:t>
        <a:bodyPr/>
        <a:lstStyle/>
        <a:p>
          <a:endParaRPr lang="en-US"/>
        </a:p>
      </dgm:t>
    </dgm:pt>
    <dgm:pt modelId="{8E85BF87-F43B-435F-821F-C77E05EB330A}">
      <dgm:prSet phldrT="[Text]"/>
      <dgm:spPr/>
      <dgm:t>
        <a:bodyPr/>
        <a:lstStyle/>
        <a:p>
          <a:r>
            <a:rPr lang="en-US" dirty="0" smtClean="0"/>
            <a:t>Scrum Master calls for group consensus</a:t>
          </a:r>
          <a:endParaRPr lang="en-US" dirty="0"/>
        </a:p>
      </dgm:t>
    </dgm:pt>
    <dgm:pt modelId="{139A25A8-566A-4CF6-9369-D849A76B8501}" type="sibTrans" cxnId="{EC4A9EE0-F996-4674-8FC8-0B474E81FCE2}">
      <dgm:prSet/>
      <dgm:spPr/>
      <dgm:t>
        <a:bodyPr/>
        <a:lstStyle/>
        <a:p>
          <a:endParaRPr lang="en-US"/>
        </a:p>
      </dgm:t>
    </dgm:pt>
    <dgm:pt modelId="{9DCFBE3A-B401-4CA6-A5CC-163B57AEB2A6}" type="parTrans" cxnId="{EC4A9EE0-F996-4674-8FC8-0B474E81FCE2}">
      <dgm:prSet/>
      <dgm:spPr/>
      <dgm:t>
        <a:bodyPr/>
        <a:lstStyle/>
        <a:p>
          <a:endParaRPr lang="en-US"/>
        </a:p>
      </dgm:t>
    </dgm:pt>
    <dgm:pt modelId="{BB4F30C1-DD40-4F0C-AD30-FF2AF254D4E2}" type="pres">
      <dgm:prSet presAssocID="{C8F17747-8DBF-4F86-B2E4-5B503C69D8CC}" presName="Name0" presStyleCnt="0">
        <dgm:presLayoutVars>
          <dgm:dir/>
          <dgm:resizeHandles val="exact"/>
        </dgm:presLayoutVars>
      </dgm:prSet>
      <dgm:spPr/>
      <dgm:t>
        <a:bodyPr/>
        <a:lstStyle/>
        <a:p>
          <a:endParaRPr lang="en-US"/>
        </a:p>
      </dgm:t>
    </dgm:pt>
    <dgm:pt modelId="{9404FE72-1F38-4D9C-B91A-F98B7DA71889}" type="pres">
      <dgm:prSet presAssocID="{8E85BF87-F43B-435F-821F-C77E05EB330A}" presName="node" presStyleLbl="node1" presStyleIdx="0" presStyleCnt="3">
        <dgm:presLayoutVars>
          <dgm:bulletEnabled val="1"/>
        </dgm:presLayoutVars>
      </dgm:prSet>
      <dgm:spPr/>
      <dgm:t>
        <a:bodyPr/>
        <a:lstStyle/>
        <a:p>
          <a:endParaRPr lang="en-US"/>
        </a:p>
      </dgm:t>
    </dgm:pt>
    <dgm:pt modelId="{E40487D9-0E0E-445E-97DC-791055AAF192}" type="pres">
      <dgm:prSet presAssocID="{139A25A8-566A-4CF6-9369-D849A76B8501}" presName="sibTrans" presStyleLbl="sibTrans2D1" presStyleIdx="0" presStyleCnt="2" custFlipVert="1" custFlipHor="0"/>
      <dgm:spPr/>
      <dgm:t>
        <a:bodyPr/>
        <a:lstStyle/>
        <a:p>
          <a:endParaRPr lang="en-US"/>
        </a:p>
      </dgm:t>
    </dgm:pt>
    <dgm:pt modelId="{8CF2AB6C-D1E8-4941-9BF1-ED6FE22287F0}" type="pres">
      <dgm:prSet presAssocID="{139A25A8-566A-4CF6-9369-D849A76B8501}" presName="connectorText" presStyleLbl="sibTrans2D1" presStyleIdx="0" presStyleCnt="2"/>
      <dgm:spPr/>
      <dgm:t>
        <a:bodyPr/>
        <a:lstStyle/>
        <a:p>
          <a:endParaRPr lang="en-US"/>
        </a:p>
      </dgm:t>
    </dgm:pt>
    <dgm:pt modelId="{727992D3-08F9-42DF-BA85-CB2EBFE0CB2D}" type="pres">
      <dgm:prSet presAssocID="{9E885DB0-C807-4F9F-B4F8-11C9C0E69138}" presName="node" presStyleLbl="node1" presStyleIdx="1" presStyleCnt="3" custScaleX="132211">
        <dgm:presLayoutVars>
          <dgm:bulletEnabled val="1"/>
        </dgm:presLayoutVars>
      </dgm:prSet>
      <dgm:spPr/>
      <dgm:t>
        <a:bodyPr/>
        <a:lstStyle/>
        <a:p>
          <a:endParaRPr lang="en-US"/>
        </a:p>
      </dgm:t>
    </dgm:pt>
    <dgm:pt modelId="{7338A4CA-DD6F-4D14-BCC7-AAFD31C3318D}" type="pres">
      <dgm:prSet presAssocID="{E2583AE5-DEF4-4030-9B43-0F189C0D579A}" presName="sibTrans" presStyleLbl="sibTrans2D1" presStyleIdx="1" presStyleCnt="2" custFlipVert="1" custFlipHor="0"/>
      <dgm:spPr/>
      <dgm:t>
        <a:bodyPr/>
        <a:lstStyle/>
        <a:p>
          <a:endParaRPr lang="en-US"/>
        </a:p>
      </dgm:t>
    </dgm:pt>
    <dgm:pt modelId="{A04B1209-AF3B-4F47-B711-0005DFAC9519}" type="pres">
      <dgm:prSet presAssocID="{E2583AE5-DEF4-4030-9B43-0F189C0D579A}" presName="connectorText" presStyleLbl="sibTrans2D1" presStyleIdx="1" presStyleCnt="2"/>
      <dgm:spPr/>
      <dgm:t>
        <a:bodyPr/>
        <a:lstStyle/>
        <a:p>
          <a:endParaRPr lang="en-US"/>
        </a:p>
      </dgm:t>
    </dgm:pt>
    <dgm:pt modelId="{B18C77EF-7C74-4FFE-8BD8-15F1A185C39E}" type="pres">
      <dgm:prSet presAssocID="{E83E90B5-D2A6-4B60-A3A8-0B4A659BF6DA}" presName="node" presStyleLbl="node1" presStyleIdx="2" presStyleCnt="3">
        <dgm:presLayoutVars>
          <dgm:bulletEnabled val="1"/>
        </dgm:presLayoutVars>
      </dgm:prSet>
      <dgm:spPr/>
      <dgm:t>
        <a:bodyPr/>
        <a:lstStyle/>
        <a:p>
          <a:endParaRPr lang="en-US"/>
        </a:p>
      </dgm:t>
    </dgm:pt>
  </dgm:ptLst>
  <dgm:cxnLst>
    <dgm:cxn modelId="{A2A272AE-C066-4318-82A6-27087F7BB29A}" srcId="{C8F17747-8DBF-4F86-B2E4-5B503C69D8CC}" destId="{9E885DB0-C807-4F9F-B4F8-11C9C0E69138}" srcOrd="1" destOrd="0" parTransId="{5999FD1D-ACC6-4E8A-BE7D-EE6CF5960F7F}" sibTransId="{E2583AE5-DEF4-4030-9B43-0F189C0D579A}"/>
    <dgm:cxn modelId="{2F7EDA4B-609A-481A-8159-69BE746E34F4}" type="presOf" srcId="{E2583AE5-DEF4-4030-9B43-0F189C0D579A}" destId="{A04B1209-AF3B-4F47-B711-0005DFAC9519}" srcOrd="1" destOrd="0" presId="urn:microsoft.com/office/officeart/2005/8/layout/process1"/>
    <dgm:cxn modelId="{EC4A9EE0-F996-4674-8FC8-0B474E81FCE2}" srcId="{C8F17747-8DBF-4F86-B2E4-5B503C69D8CC}" destId="{8E85BF87-F43B-435F-821F-C77E05EB330A}" srcOrd="0" destOrd="0" parTransId="{9DCFBE3A-B401-4CA6-A5CC-163B57AEB2A6}" sibTransId="{139A25A8-566A-4CF6-9369-D849A76B8501}"/>
    <dgm:cxn modelId="{906B2B18-19CC-4E9D-8239-D870A46E8E96}" type="presOf" srcId="{E2583AE5-DEF4-4030-9B43-0F189C0D579A}" destId="{7338A4CA-DD6F-4D14-BCC7-AAFD31C3318D}" srcOrd="0" destOrd="0" presId="urn:microsoft.com/office/officeart/2005/8/layout/process1"/>
    <dgm:cxn modelId="{53629146-ECD1-431D-A056-20A59E6B271F}" type="presOf" srcId="{139A25A8-566A-4CF6-9369-D849A76B8501}" destId="{E40487D9-0E0E-445E-97DC-791055AAF192}" srcOrd="0" destOrd="0" presId="urn:microsoft.com/office/officeart/2005/8/layout/process1"/>
    <dgm:cxn modelId="{30A6DB8A-3CFD-4E5F-993C-CA7E8D38B018}" srcId="{C8F17747-8DBF-4F86-B2E4-5B503C69D8CC}" destId="{E83E90B5-D2A6-4B60-A3A8-0B4A659BF6DA}" srcOrd="2" destOrd="0" parTransId="{198019E2-F6E1-4031-B177-704F7AAD825B}" sibTransId="{629599D2-CB6E-497C-8488-A3AD38DB7F2B}"/>
    <dgm:cxn modelId="{47E19DA1-7CA8-49FF-A584-F32158028185}" type="presOf" srcId="{9E885DB0-C807-4F9F-B4F8-11C9C0E69138}" destId="{727992D3-08F9-42DF-BA85-CB2EBFE0CB2D}" srcOrd="0" destOrd="0" presId="urn:microsoft.com/office/officeart/2005/8/layout/process1"/>
    <dgm:cxn modelId="{DF0AFB95-4048-4F28-8577-9D86AF68D4DB}" type="presOf" srcId="{C8F17747-8DBF-4F86-B2E4-5B503C69D8CC}" destId="{BB4F30C1-DD40-4F0C-AD30-FF2AF254D4E2}" srcOrd="0" destOrd="0" presId="urn:microsoft.com/office/officeart/2005/8/layout/process1"/>
    <dgm:cxn modelId="{47042DBB-E23F-4A1C-BD7D-5D364E4AD84E}" type="presOf" srcId="{8E85BF87-F43B-435F-821F-C77E05EB330A}" destId="{9404FE72-1F38-4D9C-B91A-F98B7DA71889}" srcOrd="0" destOrd="0" presId="urn:microsoft.com/office/officeart/2005/8/layout/process1"/>
    <dgm:cxn modelId="{C3D27622-60EF-4E58-B771-16899D9E5C32}" type="presOf" srcId="{139A25A8-566A-4CF6-9369-D849A76B8501}" destId="{8CF2AB6C-D1E8-4941-9BF1-ED6FE22287F0}" srcOrd="1" destOrd="0" presId="urn:microsoft.com/office/officeart/2005/8/layout/process1"/>
    <dgm:cxn modelId="{F308868C-8273-446A-9042-3F4D2D03B3E4}" type="presOf" srcId="{E83E90B5-D2A6-4B60-A3A8-0B4A659BF6DA}" destId="{B18C77EF-7C74-4FFE-8BD8-15F1A185C39E}" srcOrd="0" destOrd="0" presId="urn:microsoft.com/office/officeart/2005/8/layout/process1"/>
    <dgm:cxn modelId="{143AEE53-C7DB-4815-A17F-7B76A99DBDB6}" type="presParOf" srcId="{BB4F30C1-DD40-4F0C-AD30-FF2AF254D4E2}" destId="{9404FE72-1F38-4D9C-B91A-F98B7DA71889}" srcOrd="0" destOrd="0" presId="urn:microsoft.com/office/officeart/2005/8/layout/process1"/>
    <dgm:cxn modelId="{48B9C175-2BAF-44B1-8085-C90D7732EEFC}" type="presParOf" srcId="{BB4F30C1-DD40-4F0C-AD30-FF2AF254D4E2}" destId="{E40487D9-0E0E-445E-97DC-791055AAF192}" srcOrd="1" destOrd="0" presId="urn:microsoft.com/office/officeart/2005/8/layout/process1"/>
    <dgm:cxn modelId="{55C7E858-B8C1-48EA-A9A5-CCC396B73F79}" type="presParOf" srcId="{E40487D9-0E0E-445E-97DC-791055AAF192}" destId="{8CF2AB6C-D1E8-4941-9BF1-ED6FE22287F0}" srcOrd="0" destOrd="0" presId="urn:microsoft.com/office/officeart/2005/8/layout/process1"/>
    <dgm:cxn modelId="{2936A3AA-8AA8-4238-B6AD-89B82B826F0F}" type="presParOf" srcId="{BB4F30C1-DD40-4F0C-AD30-FF2AF254D4E2}" destId="{727992D3-08F9-42DF-BA85-CB2EBFE0CB2D}" srcOrd="2" destOrd="0" presId="urn:microsoft.com/office/officeart/2005/8/layout/process1"/>
    <dgm:cxn modelId="{B19DD414-8656-42B5-99FF-0D62B492735E}" type="presParOf" srcId="{BB4F30C1-DD40-4F0C-AD30-FF2AF254D4E2}" destId="{7338A4CA-DD6F-4D14-BCC7-AAFD31C3318D}" srcOrd="3" destOrd="0" presId="urn:microsoft.com/office/officeart/2005/8/layout/process1"/>
    <dgm:cxn modelId="{9022B177-F73E-41F7-8FAC-63AC6697A8F2}" type="presParOf" srcId="{7338A4CA-DD6F-4D14-BCC7-AAFD31C3318D}" destId="{A04B1209-AF3B-4F47-B711-0005DFAC9519}" srcOrd="0" destOrd="0" presId="urn:microsoft.com/office/officeart/2005/8/layout/process1"/>
    <dgm:cxn modelId="{6424107E-53F2-4DB7-A779-AF14FDC15E88}" type="presParOf" srcId="{BB4F30C1-DD40-4F0C-AD30-FF2AF254D4E2}" destId="{B18C77EF-7C74-4FFE-8BD8-15F1A185C39E}" srcOrd="4" destOrd="0" presId="urn:microsoft.com/office/officeart/2005/8/layout/process1"/>
  </dgm:cxnLst>
  <dgm:bg/>
  <dgm:whole/>
</dgm:dataModel>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pPr/>
              <a:t>3/15/2019</a:t>
            </a:fld>
            <a:endParaRPr lang="en-US" dirty="0"/>
          </a:p>
        </p:txBody>
      </p:sp>
      <p:sp>
        <p:nvSpPr>
          <p:cNvPr id="4" name="Footer Placeholder 3">
            <a:extLst>
              <a:ext uri="{FF2B5EF4-FFF2-40B4-BE49-F238E27FC236}">
                <a16:creationId xmlns:a16="http://schemas.microsoft.com/office/drawing/2014/main" xmlns=""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pPr/>
              <a:t>‹#›</a:t>
            </a:fld>
            <a:endParaRPr lang="en-US" dirty="0"/>
          </a:p>
        </p:txBody>
      </p:sp>
    </p:spTree>
    <p:extLst>
      <p:ext uri="{BB962C8B-B14F-4D97-AF65-F5344CB8AC3E}">
        <p14:creationId xmlns:p14="http://schemas.microsoft.com/office/powerpoint/2010/main" xmlns=""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pPr/>
              <a:t>3/15/2019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pPr/>
              <a:t>‹#›</a:t>
            </a:fld>
            <a:endParaRPr lang="en-US" dirty="0"/>
          </a:p>
        </p:txBody>
      </p:sp>
    </p:spTree>
    <p:extLst>
      <p:ext uri="{BB962C8B-B14F-4D97-AF65-F5344CB8AC3E}">
        <p14:creationId xmlns:p14="http://schemas.microsoft.com/office/powerpoint/2010/main" xmlns="" val="422597063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pPr/>
              <a:t>6</a:t>
            </a:fld>
            <a:endParaRPr lang="en-US" dirty="0"/>
          </a:p>
        </p:txBody>
      </p:sp>
    </p:spTree>
    <p:extLst>
      <p:ext uri="{BB962C8B-B14F-4D97-AF65-F5344CB8AC3E}">
        <p14:creationId xmlns:p14="http://schemas.microsoft.com/office/powerpoint/2010/main" xmlns="" val="136001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pPr/>
              <a:t>22</a:t>
            </a:fld>
            <a:endParaRPr lang="en-US" dirty="0"/>
          </a:p>
        </p:txBody>
      </p:sp>
    </p:spTree>
    <p:extLst>
      <p:ext uri="{BB962C8B-B14F-4D97-AF65-F5344CB8AC3E}">
        <p14:creationId xmlns:p14="http://schemas.microsoft.com/office/powerpoint/2010/main" xmlns=""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445889" y="1267588"/>
            <a:ext cx="8242440" cy="3365134"/>
          </a:xfrm>
          <a:prstGeom prst="rect">
            <a:avLst/>
          </a:prstGeom>
        </p:spPr>
        <p:txBody>
          <a:bodyPr vert="horz" lIns="68580" tIns="34290" rIns="68580" bIns="3429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xmlns="" id="{2914F6FF-E574-0340-AD3E-E6747297E034}"/>
              </a:ext>
            </a:extLst>
          </p:cNvPr>
          <p:cNvSpPr>
            <a:spLocks noGrp="1"/>
          </p:cNvSpPr>
          <p:nvPr>
            <p:ph type="body" sz="quarter" idx="32" hasCustomPrompt="1"/>
          </p:nvPr>
        </p:nvSpPr>
        <p:spPr>
          <a:xfrm>
            <a:off x="445889" y="946982"/>
            <a:ext cx="8252222" cy="265404"/>
          </a:xfrm>
        </p:spPr>
        <p:txBody>
          <a:bodyPr anchor="ctr">
            <a:noAutofit/>
          </a:bodyPr>
          <a:lstStyle>
            <a:lvl1pPr marL="0" indent="0" algn="ctr">
              <a:lnSpc>
                <a:spcPct val="100000"/>
              </a:lnSpc>
              <a:buNone/>
              <a:defRPr sz="1500" spc="450">
                <a:solidFill>
                  <a:srgbClr val="898989"/>
                </a:solidFill>
              </a:defRPr>
            </a:lvl1pPr>
            <a:lvl2pPr marL="200025" indent="0">
              <a:buNone/>
              <a:defRPr/>
            </a:lvl2pPr>
            <a:lvl3pPr marL="407194" indent="0">
              <a:buNone/>
              <a:defRPr/>
            </a:lvl3pPr>
            <a:lvl4pPr marL="607219" indent="0">
              <a:buNone/>
              <a:defRPr/>
            </a:lvl4pPr>
            <a:lvl5pPr marL="807244" indent="0">
              <a:buNone/>
              <a:defRPr/>
            </a:lvl5pPr>
          </a:lstStyle>
          <a:p>
            <a:pPr lvl="0"/>
            <a:r>
              <a:rPr lang="en-US" dirty="0"/>
              <a:t>SUBTITLE</a:t>
            </a:r>
            <a:endParaRPr lang="en-ZA" dirty="0"/>
          </a:p>
        </p:txBody>
      </p:sp>
    </p:spTree>
    <p:extLst>
      <p:ext uri="{BB962C8B-B14F-4D97-AF65-F5344CB8AC3E}">
        <p14:creationId xmlns:p14="http://schemas.microsoft.com/office/powerpoint/2010/main" xmlns=""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445889" y="1267588"/>
            <a:ext cx="8242440" cy="3365134"/>
          </a:xfrm>
          <a:prstGeom prst="rect">
            <a:avLst/>
          </a:prstGeom>
        </p:spPr>
        <p:txBody>
          <a:bodyPr vert="horz" lIns="68580" tIns="34290" rIns="68580" bIns="3429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4563070" y="891778"/>
            <a:ext cx="4580930" cy="425172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891778"/>
            <a:ext cx="4572000" cy="425172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445889" y="0"/>
            <a:ext cx="8252222" cy="891779"/>
          </a:xfrm>
        </p:spPr>
        <p:txBody>
          <a:bodyPr>
            <a:normAutofit/>
          </a:bodyPr>
          <a:lstStyle>
            <a:lvl1pPr algn="ctr">
              <a:defRPr sz="2700" spc="225"/>
            </a:lvl1pPr>
          </a:lstStyle>
          <a:p>
            <a:r>
              <a:rPr lang="en-US" dirty="0"/>
              <a:t>CLICK TO EDIT MASTER TITLE STYLE</a:t>
            </a:r>
          </a:p>
        </p:txBody>
      </p:sp>
      <p:sp>
        <p:nvSpPr>
          <p:cNvPr id="3" name="Text Placeholder 2">
            <a:extLst>
              <a:ext uri="{FF2B5EF4-FFF2-40B4-BE49-F238E27FC236}">
                <a16:creationId xmlns:a16="http://schemas.microsoft.com/office/drawing/2014/main" xmlns="" id="{9BDA91F3-AE43-4DDA-AB24-49CF87963D72}"/>
              </a:ext>
            </a:extLst>
          </p:cNvPr>
          <p:cNvSpPr>
            <a:spLocks noGrp="1"/>
          </p:cNvSpPr>
          <p:nvPr>
            <p:ph type="body" idx="1"/>
          </p:nvPr>
        </p:nvSpPr>
        <p:spPr>
          <a:xfrm>
            <a:off x="351831" y="1370979"/>
            <a:ext cx="3868340" cy="370880"/>
          </a:xfrm>
        </p:spPr>
        <p:txBody>
          <a:bodyPr lIns="0" tIns="0" rIns="0" bIns="0" anchor="ctr"/>
          <a:lstStyle>
            <a:lvl1pPr marL="0" indent="0">
              <a:buNone/>
              <a:defRPr sz="1800" b="0" spc="450">
                <a:solidFill>
                  <a:schemeClr val="bg1"/>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24A648F6-CDB4-4032-9F98-6ED11F980765}"/>
              </a:ext>
            </a:extLst>
          </p:cNvPr>
          <p:cNvSpPr>
            <a:spLocks noGrp="1"/>
          </p:cNvSpPr>
          <p:nvPr>
            <p:ph sz="half" idx="2"/>
          </p:nvPr>
        </p:nvSpPr>
        <p:spPr>
          <a:xfrm>
            <a:off x="351831" y="1756767"/>
            <a:ext cx="3868340" cy="2763441"/>
          </a:xfrm>
        </p:spPr>
        <p:txBody>
          <a:bodyPr lIns="0" tIns="0" rIns="0" bIns="0">
            <a:normAutofit/>
          </a:bodyPr>
          <a:lstStyle>
            <a:lvl1pPr>
              <a:lnSpc>
                <a:spcPct val="150000"/>
              </a:lnSpc>
              <a:defRPr sz="1200">
                <a:solidFill>
                  <a:schemeClr val="bg1"/>
                </a:solidFill>
              </a:defRPr>
            </a:lvl1pPr>
            <a:lvl2pPr>
              <a:lnSpc>
                <a:spcPct val="150000"/>
              </a:lnSpc>
              <a:defRPr sz="1100">
                <a:solidFill>
                  <a:schemeClr val="bg1"/>
                </a:solidFill>
              </a:defRPr>
            </a:lvl2pPr>
            <a:lvl3pPr>
              <a:lnSpc>
                <a:spcPct val="150000"/>
              </a:lnSpc>
              <a:defRPr sz="1100">
                <a:solidFill>
                  <a:schemeClr val="bg1"/>
                </a:solidFill>
              </a:defRPr>
            </a:lvl3pPr>
            <a:lvl4pPr>
              <a:lnSpc>
                <a:spcPct val="150000"/>
              </a:lnSpc>
              <a:defRPr sz="900">
                <a:solidFill>
                  <a:schemeClr val="bg1"/>
                </a:solidFill>
              </a:defRPr>
            </a:lvl4pPr>
            <a:lvl5pPr>
              <a:lnSpc>
                <a:spcPct val="150000"/>
              </a:lnSpc>
              <a:defRPr sz="9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xmlns="" id="{258F648F-0299-4352-914D-9ACEEF6FE597}"/>
              </a:ext>
            </a:extLst>
          </p:cNvPr>
          <p:cNvSpPr>
            <a:spLocks noGrp="1"/>
          </p:cNvSpPr>
          <p:nvPr>
            <p:ph type="body" sz="quarter" idx="3"/>
          </p:nvPr>
        </p:nvSpPr>
        <p:spPr>
          <a:xfrm>
            <a:off x="4923830" y="1370979"/>
            <a:ext cx="3887391" cy="370880"/>
          </a:xfrm>
        </p:spPr>
        <p:txBody>
          <a:bodyPr lIns="0" tIns="0" rIns="0" bIns="0" anchor="ctr"/>
          <a:lstStyle>
            <a:lvl1pPr marL="0" indent="0">
              <a:buNone/>
              <a:defRPr sz="1800" b="0" spc="450">
                <a:solidFill>
                  <a:schemeClr val="bg1"/>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65215A19-FA39-4BD0-87C2-8DA3B8C587BB}"/>
              </a:ext>
            </a:extLst>
          </p:cNvPr>
          <p:cNvSpPr>
            <a:spLocks noGrp="1"/>
          </p:cNvSpPr>
          <p:nvPr>
            <p:ph sz="quarter" idx="4"/>
          </p:nvPr>
        </p:nvSpPr>
        <p:spPr>
          <a:xfrm>
            <a:off x="4923830" y="1756767"/>
            <a:ext cx="3887391" cy="2763441"/>
          </a:xfrm>
        </p:spPr>
        <p:txBody>
          <a:bodyPr lIns="0" tIns="0" rIns="0" bIns="0">
            <a:normAutofit/>
          </a:bodyPr>
          <a:lstStyle>
            <a:lvl1pPr>
              <a:lnSpc>
                <a:spcPct val="150000"/>
              </a:lnSpc>
              <a:defRPr sz="1200">
                <a:solidFill>
                  <a:schemeClr val="bg1"/>
                </a:solidFill>
              </a:defRPr>
            </a:lvl1pPr>
            <a:lvl2pPr>
              <a:lnSpc>
                <a:spcPct val="150000"/>
              </a:lnSpc>
              <a:defRPr sz="1100">
                <a:solidFill>
                  <a:schemeClr val="bg1"/>
                </a:solidFill>
              </a:defRPr>
            </a:lvl2pPr>
            <a:lvl3pPr>
              <a:lnSpc>
                <a:spcPct val="150000"/>
              </a:lnSpc>
              <a:defRPr sz="1100">
                <a:solidFill>
                  <a:schemeClr val="bg1"/>
                </a:solidFill>
              </a:defRPr>
            </a:lvl3pPr>
            <a:lvl4pPr>
              <a:lnSpc>
                <a:spcPct val="150000"/>
              </a:lnSpc>
              <a:defRPr sz="900">
                <a:solidFill>
                  <a:schemeClr val="bg1"/>
                </a:solidFill>
              </a:defRPr>
            </a:lvl4pPr>
            <a:lvl5pPr>
              <a:lnSpc>
                <a:spcPct val="150000"/>
              </a:lnSpc>
              <a:defRPr sz="9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7638619" y="4810237"/>
            <a:ext cx="1049711" cy="305853"/>
          </a:xfrm>
          <a:prstGeom prst="rect">
            <a:avLst/>
          </a:prstGeom>
          <a:ln w="3175">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a:defRPr sz="3000">
                <a:solidFill>
                  <a:srgbClr val="3A3B39"/>
                </a:solidFill>
                <a:latin typeface="Bebas"/>
                <a:ea typeface="Bebas"/>
                <a:cs typeface="Bebas"/>
                <a:sym typeface="Bebas"/>
              </a:defRPr>
            </a:pPr>
            <a:r>
              <a:rPr lang="en-US" sz="1800" b="1" kern="1200" dirty="0">
                <a:solidFill>
                  <a:schemeClr val="bg1"/>
                </a:solidFill>
                <a:latin typeface="+mn-lt"/>
                <a:ea typeface="+mn-ea"/>
                <a:cs typeface="+mn-cs"/>
                <a:sym typeface="Bebas"/>
              </a:rPr>
              <a:t>FABRIKAM</a:t>
            </a:r>
            <a:endParaRPr lang="en-US" sz="18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4563070" y="891778"/>
            <a:ext cx="4580930" cy="425172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891778"/>
            <a:ext cx="4572000" cy="425172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445889" y="0"/>
            <a:ext cx="8252222" cy="891779"/>
          </a:xfrm>
        </p:spPr>
        <p:txBody>
          <a:bodyPr>
            <a:normAutofit/>
          </a:bodyPr>
          <a:lstStyle>
            <a:lvl1pPr algn="ctr">
              <a:defRPr sz="2700" spc="225"/>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7638619" y="4810237"/>
            <a:ext cx="1049711" cy="305853"/>
          </a:xfrm>
          <a:prstGeom prst="rect">
            <a:avLst/>
          </a:prstGeom>
          <a:ln w="3175">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a:defRPr sz="3000">
                <a:solidFill>
                  <a:srgbClr val="3A3B39"/>
                </a:solidFill>
                <a:latin typeface="Bebas"/>
                <a:ea typeface="Bebas"/>
                <a:cs typeface="Bebas"/>
                <a:sym typeface="Bebas"/>
              </a:defRPr>
            </a:pPr>
            <a:r>
              <a:rPr lang="en-US" sz="1800" b="1" kern="1200" dirty="0">
                <a:solidFill>
                  <a:schemeClr val="bg1"/>
                </a:solidFill>
                <a:latin typeface="+mn-lt"/>
                <a:ea typeface="+mn-ea"/>
                <a:cs typeface="+mn-cs"/>
                <a:sym typeface="Bebas"/>
              </a:rPr>
              <a:t>FABRIKAM</a:t>
            </a:r>
            <a:endParaRPr lang="en-US" sz="18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xmlns="" id="{2B178DD2-BCD4-4E9E-8EAA-0A3AB74C6160}"/>
              </a:ext>
            </a:extLst>
          </p:cNvPr>
          <p:cNvSpPr>
            <a:spLocks noGrp="1"/>
          </p:cNvSpPr>
          <p:nvPr>
            <p:ph sz="half" idx="1"/>
          </p:nvPr>
        </p:nvSpPr>
        <p:spPr>
          <a:xfrm>
            <a:off x="445889" y="1369218"/>
            <a:ext cx="3886200" cy="32635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0B7D881D-13DE-4377-AA74-0EBFD9C9926A}"/>
              </a:ext>
            </a:extLst>
          </p:cNvPr>
          <p:cNvSpPr>
            <a:spLocks noGrp="1"/>
          </p:cNvSpPr>
          <p:nvPr>
            <p:ph sz="half" idx="2"/>
          </p:nvPr>
        </p:nvSpPr>
        <p:spPr>
          <a:xfrm>
            <a:off x="4811911" y="1369218"/>
            <a:ext cx="3886200" cy="32635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3774281" cy="51435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629841" y="600958"/>
            <a:ext cx="2949179" cy="1187777"/>
          </a:xfrm>
        </p:spPr>
        <p:txBody>
          <a:bodyPr>
            <a:normAutofit/>
          </a:bodyPr>
          <a:lstStyle>
            <a:lvl1pPr algn="l">
              <a:defRPr sz="2700" spc="225">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7638619" y="4810237"/>
            <a:ext cx="1049711" cy="305853"/>
          </a:xfrm>
          <a:prstGeom prst="rect">
            <a:avLst/>
          </a:prstGeom>
          <a:ln w="3175">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a:defRPr sz="3000">
                <a:solidFill>
                  <a:srgbClr val="3A3B39"/>
                </a:solidFill>
                <a:latin typeface="Bebas"/>
                <a:ea typeface="Bebas"/>
                <a:cs typeface="Bebas"/>
                <a:sym typeface="Bebas"/>
              </a:defRPr>
            </a:pPr>
            <a:r>
              <a:rPr lang="en-US" sz="1800" b="1" kern="1200" dirty="0">
                <a:solidFill>
                  <a:schemeClr val="bg1"/>
                </a:solidFill>
                <a:latin typeface="+mn-lt"/>
                <a:ea typeface="+mn-ea"/>
                <a:cs typeface="+mn-cs"/>
                <a:sym typeface="Bebas"/>
              </a:rPr>
              <a:t>FABRIKAM</a:t>
            </a:r>
            <a:endParaRPr lang="en-US" sz="18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xmlns="" id="{1B8C1683-B5FA-422D-82FD-3E04C0D01AC4}"/>
              </a:ext>
            </a:extLst>
          </p:cNvPr>
          <p:cNvSpPr>
            <a:spLocks noGrp="1"/>
          </p:cNvSpPr>
          <p:nvPr>
            <p:ph type="body" sz="half" idx="2"/>
          </p:nvPr>
        </p:nvSpPr>
        <p:spPr>
          <a:xfrm>
            <a:off x="629841" y="1860415"/>
            <a:ext cx="2949178" cy="2541326"/>
          </a:xfrm>
        </p:spPr>
        <p:txBody>
          <a:bodyPr/>
          <a:lstStyle>
            <a:lvl1pPr marL="0" indent="0">
              <a:buNone/>
              <a:defRPr sz="1200">
                <a:solidFill>
                  <a:schemeClr val="bg1"/>
                </a:solidFill>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smtClean="0"/>
              <a:t>Click to edit Master text styles</a:t>
            </a:r>
          </a:p>
        </p:txBody>
      </p:sp>
      <p:sp>
        <p:nvSpPr>
          <p:cNvPr id="17" name="Content Placeholder 2">
            <a:extLst>
              <a:ext uri="{FF2B5EF4-FFF2-40B4-BE49-F238E27FC236}">
                <a16:creationId xmlns:a16="http://schemas.microsoft.com/office/drawing/2014/main" xmlns="" id="{64332CC6-AF18-49EE-9933-50E3E93F6B86}"/>
              </a:ext>
            </a:extLst>
          </p:cNvPr>
          <p:cNvSpPr>
            <a:spLocks noGrp="1"/>
          </p:cNvSpPr>
          <p:nvPr>
            <p:ph idx="1"/>
          </p:nvPr>
        </p:nvSpPr>
        <p:spPr>
          <a:xfrm>
            <a:off x="3887391" y="600958"/>
            <a:ext cx="4923830" cy="3794830"/>
          </a:xfrm>
        </p:spPr>
        <p:txBody>
          <a:bodyPr>
            <a:normAutofit/>
          </a:bodyPr>
          <a:lstStyle>
            <a:lvl1pPr>
              <a:defRPr sz="1500"/>
            </a:lvl1pPr>
            <a:lvl2pPr>
              <a:defRPr sz="1400"/>
            </a:lvl2pPr>
            <a:lvl3pPr>
              <a:defRPr sz="1200"/>
            </a:lvl3pPr>
            <a:lvl4pPr>
              <a:defRPr sz="1100"/>
            </a:lvl4pPr>
            <a:lvl5pPr>
              <a:defRPr sz="11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3774281" cy="51435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629841" y="600958"/>
            <a:ext cx="2949179" cy="1187777"/>
          </a:xfrm>
        </p:spPr>
        <p:txBody>
          <a:bodyPr>
            <a:normAutofit/>
          </a:bodyPr>
          <a:lstStyle>
            <a:lvl1pPr algn="l">
              <a:defRPr sz="2700" spc="225">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7638619" y="4810237"/>
            <a:ext cx="1049711" cy="305853"/>
          </a:xfrm>
          <a:prstGeom prst="rect">
            <a:avLst/>
          </a:prstGeom>
          <a:ln w="3175">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a:defRPr sz="3000">
                <a:solidFill>
                  <a:srgbClr val="3A3B39"/>
                </a:solidFill>
                <a:latin typeface="Bebas"/>
                <a:ea typeface="Bebas"/>
                <a:cs typeface="Bebas"/>
                <a:sym typeface="Bebas"/>
              </a:defRPr>
            </a:pPr>
            <a:r>
              <a:rPr lang="en-US" sz="1800" b="1" kern="1200" dirty="0">
                <a:solidFill>
                  <a:schemeClr val="bg1"/>
                </a:solidFill>
                <a:latin typeface="+mn-lt"/>
                <a:ea typeface="+mn-ea"/>
                <a:cs typeface="+mn-cs"/>
                <a:sym typeface="Bebas"/>
              </a:rPr>
              <a:t>FABRIKAM</a:t>
            </a:r>
            <a:endParaRPr lang="en-US" sz="18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xmlns="" id="{73C3E625-3996-4407-8E4D-475EF610D90C}"/>
              </a:ext>
            </a:extLst>
          </p:cNvPr>
          <p:cNvSpPr>
            <a:spLocks noGrp="1"/>
          </p:cNvSpPr>
          <p:nvPr>
            <p:ph type="body" sz="half" idx="2"/>
          </p:nvPr>
        </p:nvSpPr>
        <p:spPr>
          <a:xfrm>
            <a:off x="629841" y="1788735"/>
            <a:ext cx="2949178" cy="2613006"/>
          </a:xfrm>
        </p:spPr>
        <p:txBody>
          <a:bodyPr/>
          <a:lstStyle>
            <a:lvl1pPr marL="0" indent="0">
              <a:buNone/>
              <a:defRPr sz="1200">
                <a:solidFill>
                  <a:schemeClr val="bg1"/>
                </a:solidFill>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smtClean="0"/>
              <a:t>Click to edit Master text styles</a:t>
            </a:r>
          </a:p>
        </p:txBody>
      </p:sp>
      <p:sp>
        <p:nvSpPr>
          <p:cNvPr id="17" name="Picture Placeholder 2">
            <a:extLst>
              <a:ext uri="{FF2B5EF4-FFF2-40B4-BE49-F238E27FC236}">
                <a16:creationId xmlns:a16="http://schemas.microsoft.com/office/drawing/2014/main" xmlns="" id="{E87E45D5-103F-4407-822F-E7FAE02D6ABB}"/>
              </a:ext>
            </a:extLst>
          </p:cNvPr>
          <p:cNvSpPr>
            <a:spLocks noGrp="1"/>
          </p:cNvSpPr>
          <p:nvPr>
            <p:ph type="pic" idx="1"/>
          </p:nvPr>
        </p:nvSpPr>
        <p:spPr>
          <a:xfrm>
            <a:off x="3887391" y="600958"/>
            <a:ext cx="4923830" cy="379483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xmlns=""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xmlns="" id="{82A626D5-ACB5-4E77-B485-5F611FBCFFA3}"/>
              </a:ext>
            </a:extLst>
          </p:cNvPr>
          <p:cNvSpPr>
            <a:spLocks noGrp="1"/>
          </p:cNvSpPr>
          <p:nvPr>
            <p:ph type="sldNum" sz="quarter" idx="12"/>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9144000" cy="51435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xmlns=""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ZA" dirty="0"/>
              <a:t>Add a footer</a:t>
            </a:r>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ZA" smtClean="0"/>
              <a:pPr/>
              <a:t>‹#›</a:t>
            </a:fld>
            <a:endParaRPr lang="en-ZA" dirty="0"/>
          </a:p>
        </p:txBody>
      </p:sp>
      <p:sp>
        <p:nvSpPr>
          <p:cNvPr id="2" name="Title 1">
            <a:extLst>
              <a:ext uri="{FF2B5EF4-FFF2-40B4-BE49-F238E27FC236}">
                <a16:creationId xmlns:a16="http://schemas.microsoft.com/office/drawing/2014/main" xmlns="" id="{6C38A396-E30B-644A-8E9F-E9BED5E867FB}"/>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Tree>
    <p:extLst>
      <p:ext uri="{BB962C8B-B14F-4D97-AF65-F5344CB8AC3E}">
        <p14:creationId xmlns:p14="http://schemas.microsoft.com/office/powerpoint/2010/main" xmlns=""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9144000" cy="51435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526774" y="2260257"/>
            <a:ext cx="8090453" cy="622987"/>
          </a:xfrm>
        </p:spPr>
        <p:txBody>
          <a:bodyPr anchor="ctr"/>
          <a:lstStyle>
            <a:lvl1pPr algn="ctr">
              <a:defRPr sz="4500" spc="225">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2602706" y="2917968"/>
            <a:ext cx="3938588" cy="273844"/>
          </a:xfrm>
        </p:spPr>
        <p:txBody>
          <a:bodyPr anchor="ctr"/>
          <a:lstStyle>
            <a:lvl1pPr marL="0" indent="0" algn="ctr">
              <a:lnSpc>
                <a:spcPct val="100000"/>
              </a:lnSpc>
              <a:buNone/>
              <a:defRPr sz="1800" spc="450">
                <a:solidFill>
                  <a:schemeClr val="bg1"/>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xmlns=""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4572000" y="3156798"/>
            <a:ext cx="3938588" cy="273844"/>
          </a:xfrm>
        </p:spPr>
        <p:txBody>
          <a:bodyPr anchor="ctr"/>
          <a:lstStyle>
            <a:lvl1pPr marL="0" indent="0">
              <a:lnSpc>
                <a:spcPct val="100000"/>
              </a:lnSpc>
              <a:buNone/>
              <a:defRPr sz="1800" spc="45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4572000" y="1890584"/>
            <a:ext cx="3938588" cy="1245973"/>
          </a:xfrm>
        </p:spPr>
        <p:txBody>
          <a:bodyPr anchor="ctr"/>
          <a:lstStyle>
            <a:lvl1pPr algn="l">
              <a:defRPr sz="4500" spc="225"/>
            </a:lvl1pPr>
          </a:lstStyle>
          <a:p>
            <a:r>
              <a:rPr lang="en-US" dirty="0"/>
              <a:t>CLICK TO EDIT MASTER TITLE</a:t>
            </a:r>
          </a:p>
        </p:txBody>
      </p:sp>
    </p:spTree>
    <p:extLst>
      <p:ext uri="{BB962C8B-B14F-4D97-AF65-F5344CB8AC3E}">
        <p14:creationId xmlns:p14="http://schemas.microsoft.com/office/powerpoint/2010/main" xmlns=""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4572000" cy="51435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xmlns="" id="{97230B2C-7250-4568-96CF-7E5A34B3CAD3}"/>
              </a:ext>
            </a:extLst>
          </p:cNvPr>
          <p:cNvSpPr>
            <a:spLocks noGrp="1"/>
          </p:cNvSpPr>
          <p:nvPr>
            <p:ph type="title" hasCustomPrompt="1"/>
          </p:nvPr>
        </p:nvSpPr>
        <p:spPr>
          <a:xfrm>
            <a:off x="4572000" y="1890584"/>
            <a:ext cx="3938588" cy="1245973"/>
          </a:xfrm>
        </p:spPr>
        <p:txBody>
          <a:bodyPr anchor="ctr"/>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4572000" y="3156798"/>
            <a:ext cx="3938588" cy="273844"/>
          </a:xfrm>
        </p:spPr>
        <p:txBody>
          <a:bodyPr anchor="ctr"/>
          <a:lstStyle>
            <a:lvl1pPr marL="0" indent="0">
              <a:lnSpc>
                <a:spcPct val="100000"/>
              </a:lnSpc>
              <a:buNone/>
              <a:defRPr sz="1800" spc="45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844209" y="273844"/>
            <a:ext cx="3014042" cy="430492"/>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844209" y="1219134"/>
            <a:ext cx="3014042" cy="3477294"/>
          </a:xfrm>
        </p:spPr>
        <p:txBody>
          <a:bodyPr lIns="0" rIns="0">
            <a:normAutofit/>
          </a:bodyPr>
          <a:lstStyle>
            <a:lvl1pPr>
              <a:lnSpc>
                <a:spcPct val="150000"/>
              </a:lnSpc>
              <a:spcBef>
                <a:spcPts val="375"/>
              </a:spcBef>
              <a:defRPr sz="1200"/>
            </a:lvl1pPr>
            <a:lvl2pPr>
              <a:lnSpc>
                <a:spcPct val="150000"/>
              </a:lnSpc>
              <a:spcBef>
                <a:spcPts val="375"/>
              </a:spcBef>
              <a:defRPr sz="1100"/>
            </a:lvl2pPr>
            <a:lvl3pPr>
              <a:lnSpc>
                <a:spcPct val="150000"/>
              </a:lnSpc>
              <a:spcBef>
                <a:spcPts val="375"/>
              </a:spcBef>
              <a:defRPr sz="1100"/>
            </a:lvl3pPr>
            <a:lvl4pPr>
              <a:lnSpc>
                <a:spcPct val="150000"/>
              </a:lnSpc>
              <a:spcBef>
                <a:spcPts val="375"/>
              </a:spcBef>
              <a:defRPr sz="900"/>
            </a:lvl4pPr>
            <a:lvl5pPr>
              <a:lnSpc>
                <a:spcPct val="150000"/>
              </a:lnSpc>
              <a:spcBef>
                <a:spcPts val="375"/>
              </a:spcBef>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xmlns="" id="{86917B65-8F50-454E-AF7E-D53FE2DE8F04}"/>
              </a:ext>
            </a:extLst>
          </p:cNvPr>
          <p:cNvSpPr>
            <a:spLocks noGrp="1"/>
          </p:cNvSpPr>
          <p:nvPr>
            <p:ph type="pic" sz="quarter" idx="14"/>
          </p:nvPr>
        </p:nvSpPr>
        <p:spPr>
          <a:xfrm>
            <a:off x="0" y="-14909"/>
            <a:ext cx="5555179" cy="5150108"/>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xmlns="" id="{75065C5E-8027-4266-B6BE-BA117C6F7ACA}"/>
              </a:ext>
            </a:extLst>
          </p:cNvPr>
          <p:cNvSpPr>
            <a:spLocks noGrp="1"/>
          </p:cNvSpPr>
          <p:nvPr>
            <p:ph type="body" idx="13" hasCustomPrompt="1"/>
          </p:nvPr>
        </p:nvSpPr>
        <p:spPr>
          <a:xfrm>
            <a:off x="5864337" y="752765"/>
            <a:ext cx="2993913" cy="305753"/>
          </a:xfrm>
        </p:spPr>
        <p:txBody>
          <a:bodyPr lIns="0" rIns="0" anchor="ctr">
            <a:noAutofit/>
          </a:bodyPr>
          <a:lstStyle>
            <a:lvl1pPr marL="0" indent="0">
              <a:buNone/>
              <a:defRPr sz="1500" spc="45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xmlns="" id="{3DEB48E0-328C-45EE-A8BD-90E6AB261082}"/>
              </a:ext>
            </a:extLst>
          </p:cNvPr>
          <p:cNvSpPr>
            <a:spLocks noGrp="1"/>
          </p:cNvSpPr>
          <p:nvPr>
            <p:ph type="sldNum" sz="quarter" idx="4"/>
          </p:nvPr>
        </p:nvSpPr>
        <p:spPr>
          <a:xfrm>
            <a:off x="8661952" y="4851228"/>
            <a:ext cx="332961"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753968095"/>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8F64841-5495-4B23-A74E-409C28CB7AC1}"/>
              </a:ext>
            </a:extLst>
          </p:cNvPr>
          <p:cNvSpPr/>
          <p:nvPr userDrawn="1"/>
        </p:nvSpPr>
        <p:spPr>
          <a:xfrm>
            <a:off x="5561410" y="0"/>
            <a:ext cx="3582590" cy="5135199"/>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844209" y="273844"/>
            <a:ext cx="3014042" cy="430492"/>
          </a:xfrm>
        </p:spPr>
        <p:txBody>
          <a:bodyPr lIns="0" rIns="0" anchor="ctr">
            <a:noAutofit/>
          </a:bodyPr>
          <a:lstStyle>
            <a:lvl1pPr algn="l">
              <a:defRPr sz="2400" spc="225">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844209" y="1219134"/>
            <a:ext cx="3014042" cy="3477294"/>
          </a:xfrm>
        </p:spPr>
        <p:txBody>
          <a:bodyPr lIns="0" rIns="0">
            <a:normAutofit/>
          </a:bodyPr>
          <a:lstStyle>
            <a:lvl1pPr>
              <a:lnSpc>
                <a:spcPct val="150000"/>
              </a:lnSpc>
              <a:defRPr sz="1200">
                <a:solidFill>
                  <a:schemeClr val="bg1"/>
                </a:solidFill>
              </a:defRPr>
            </a:lvl1pPr>
            <a:lvl2pPr>
              <a:lnSpc>
                <a:spcPct val="150000"/>
              </a:lnSpc>
              <a:defRPr sz="1100">
                <a:solidFill>
                  <a:schemeClr val="bg1"/>
                </a:solidFill>
              </a:defRPr>
            </a:lvl2pPr>
            <a:lvl3pPr>
              <a:lnSpc>
                <a:spcPct val="150000"/>
              </a:lnSpc>
              <a:defRPr sz="1100">
                <a:solidFill>
                  <a:schemeClr val="bg1"/>
                </a:solidFill>
              </a:defRPr>
            </a:lvl3pPr>
            <a:lvl4pPr>
              <a:lnSpc>
                <a:spcPct val="150000"/>
              </a:lnSpc>
              <a:defRPr sz="900">
                <a:solidFill>
                  <a:schemeClr val="bg1"/>
                </a:solidFill>
              </a:defRPr>
            </a:lvl4pPr>
            <a:lvl5pPr>
              <a:lnSpc>
                <a:spcPct val="150000"/>
              </a:lnSpc>
              <a:defRPr sz="9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864337" y="752765"/>
            <a:ext cx="2993913" cy="305753"/>
          </a:xfrm>
        </p:spPr>
        <p:txBody>
          <a:bodyPr lIns="0" rIns="0" anchor="ctr">
            <a:noAutofit/>
          </a:bodyPr>
          <a:lstStyle>
            <a:lvl1pPr marL="0" indent="0">
              <a:buNone/>
              <a:defRPr sz="1500" spc="450">
                <a:solidFill>
                  <a:schemeClr val="bg1"/>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xmlns="" id="{483349C3-B089-45CF-9643-0D25E709663B}"/>
              </a:ext>
            </a:extLst>
          </p:cNvPr>
          <p:cNvSpPr>
            <a:spLocks noGrp="1"/>
          </p:cNvSpPr>
          <p:nvPr>
            <p:ph sz="quarter" idx="14"/>
          </p:nvPr>
        </p:nvSpPr>
        <p:spPr>
          <a:xfrm>
            <a:off x="0" y="0"/>
            <a:ext cx="5561410" cy="5143500"/>
          </a:xfrm>
        </p:spPr>
        <p:txBody>
          <a:bodyPr anchor="ctr"/>
          <a:lstStyle>
            <a:lvl1pPr marL="0" indent="0" algn="ctr">
              <a:buNone/>
              <a:defRPr/>
            </a:lvl1pPr>
          </a:lstStyle>
          <a:p>
            <a:pPr lvl="0"/>
            <a:r>
              <a:rPr lang="en-US" smtClean="0"/>
              <a:t>Click to edit Master text styles</a:t>
            </a:r>
          </a:p>
        </p:txBody>
      </p:sp>
      <p:sp>
        <p:nvSpPr>
          <p:cNvPr id="16" name="Slide Number Placeholder 5">
            <a:extLst>
              <a:ext uri="{FF2B5EF4-FFF2-40B4-BE49-F238E27FC236}">
                <a16:creationId xmlns:a16="http://schemas.microsoft.com/office/drawing/2014/main" xmlns="" id="{E7D247BC-E419-4355-8738-B9CE5CA19B5C}"/>
              </a:ext>
            </a:extLst>
          </p:cNvPr>
          <p:cNvSpPr>
            <a:spLocks noGrp="1"/>
          </p:cNvSpPr>
          <p:nvPr>
            <p:ph type="sldNum" sz="quarter" idx="4"/>
          </p:nvPr>
        </p:nvSpPr>
        <p:spPr>
          <a:xfrm>
            <a:off x="8661952" y="4851228"/>
            <a:ext cx="332961" cy="273844"/>
          </a:xfrm>
          <a:prstGeom prst="rect">
            <a:avLst/>
          </a:prstGeom>
        </p:spPr>
        <p:txBody>
          <a:bodyPr vert="horz" lIns="68580" tIns="34290" rIns="68580" bIns="34290" rtlCol="0" anchor="ctr"/>
          <a:lstStyle>
            <a:lvl1pPr algn="r">
              <a:defRPr sz="9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xmlns="" id="{649B49FF-0FAA-4E6C-820C-B1F434911FDC}"/>
              </a:ext>
            </a:extLst>
          </p:cNvPr>
          <p:cNvSpPr/>
          <p:nvPr userDrawn="1"/>
        </p:nvSpPr>
        <p:spPr>
          <a:xfrm>
            <a:off x="7638619" y="4810237"/>
            <a:ext cx="1049711" cy="305853"/>
          </a:xfrm>
          <a:prstGeom prst="rect">
            <a:avLst/>
          </a:prstGeom>
          <a:ln w="3175">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a:defRPr sz="3000">
                <a:solidFill>
                  <a:srgbClr val="3A3B39"/>
                </a:solidFill>
                <a:latin typeface="Bebas"/>
                <a:ea typeface="Bebas"/>
                <a:cs typeface="Bebas"/>
                <a:sym typeface="Bebas"/>
              </a:defRPr>
            </a:pPr>
            <a:r>
              <a:rPr lang="en-US" sz="1800" b="1" kern="1200" dirty="0">
                <a:solidFill>
                  <a:schemeClr val="bg1"/>
                </a:solidFill>
                <a:latin typeface="+mn-lt"/>
                <a:ea typeface="+mn-ea"/>
                <a:cs typeface="+mn-cs"/>
                <a:sym typeface="Bebas"/>
              </a:rPr>
              <a:t>FABRIKAM</a:t>
            </a:r>
            <a:endParaRPr lang="en-US" sz="18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2267695757"/>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4325815" y="273844"/>
            <a:ext cx="4532435" cy="430492"/>
          </a:xfrm>
        </p:spPr>
        <p:txBody>
          <a:bodyPr anchor="ctr">
            <a:noAutofit/>
          </a:bodyPr>
          <a:lstStyle>
            <a:lvl1pPr algn="l">
              <a:defRPr sz="2700" spc="225"/>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4325815" y="1219134"/>
            <a:ext cx="4532435" cy="3477294"/>
          </a:xfrm>
        </p:spPr>
        <p:txBody>
          <a:bodyPr>
            <a:normAutofit/>
          </a:bodyPr>
          <a:lstStyle>
            <a:lvl1pPr>
              <a:lnSpc>
                <a:spcPct val="150000"/>
              </a:lnSpc>
              <a:defRPr sz="1200"/>
            </a:lvl1pPr>
            <a:lvl2pPr>
              <a:lnSpc>
                <a:spcPct val="150000"/>
              </a:lnSpc>
              <a:defRPr sz="1100"/>
            </a:lvl2pPr>
            <a:lvl3pPr>
              <a:lnSpc>
                <a:spcPct val="150000"/>
              </a:lnSpc>
              <a:defRPr sz="1100"/>
            </a:lvl3pPr>
            <a:lvl4pPr>
              <a:lnSpc>
                <a:spcPct val="150000"/>
              </a:lnSpc>
              <a:defRPr sz="900"/>
            </a:lvl4pPr>
            <a:lvl5pPr>
              <a:lnSpc>
                <a:spcPct val="15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4325815" y="752766"/>
            <a:ext cx="4532435" cy="273844"/>
          </a:xfrm>
        </p:spPr>
        <p:txBody>
          <a:bodyPr anchor="ctr">
            <a:noAutofit/>
          </a:bodyPr>
          <a:lstStyle>
            <a:lvl1pPr marL="0" indent="0">
              <a:buNone/>
              <a:defRPr sz="1500" spc="45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xmlns="" id="{186FE9B2-6286-484B-8943-95EE0B6B0267}"/>
              </a:ext>
            </a:extLst>
          </p:cNvPr>
          <p:cNvSpPr>
            <a:spLocks noGrp="1"/>
          </p:cNvSpPr>
          <p:nvPr>
            <p:ph type="pic" sz="quarter" idx="14"/>
          </p:nvPr>
        </p:nvSpPr>
        <p:spPr>
          <a:xfrm>
            <a:off x="0" y="0"/>
            <a:ext cx="4062413" cy="5135199"/>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xmlns="" id="{7D4E8708-8565-4A5B-9D9E-1D4F40EAF909}"/>
              </a:ext>
            </a:extLst>
          </p:cNvPr>
          <p:cNvSpPr>
            <a:spLocks noGrp="1"/>
          </p:cNvSpPr>
          <p:nvPr>
            <p:ph type="sldNum" sz="quarter" idx="4"/>
          </p:nvPr>
        </p:nvSpPr>
        <p:spPr>
          <a:xfrm>
            <a:off x="8661952" y="4851228"/>
            <a:ext cx="332961"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xmlns=""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4428517" y="3778867"/>
            <a:ext cx="4450404" cy="273844"/>
          </a:xfrm>
        </p:spPr>
        <p:txBody>
          <a:bodyPr anchor="ctr"/>
          <a:lstStyle>
            <a:lvl1pPr marL="0" indent="0" algn="ctr">
              <a:lnSpc>
                <a:spcPct val="100000"/>
              </a:lnSpc>
              <a:buNone/>
              <a:defRPr sz="1800" spc="450">
                <a:solidFill>
                  <a:schemeClr val="tx1"/>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xmlns="" id="{E7E94348-3BFC-4B39-9C3B-628E777B98F4}"/>
              </a:ext>
            </a:extLst>
          </p:cNvPr>
          <p:cNvSpPr/>
          <p:nvPr userDrawn="1"/>
        </p:nvSpPr>
        <p:spPr>
          <a:xfrm>
            <a:off x="0" y="0"/>
            <a:ext cx="4580930" cy="51435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4428517" y="1160024"/>
            <a:ext cx="4450404" cy="2618843"/>
          </a:xfrm>
        </p:spPr>
        <p:txBody>
          <a:bodyPr anchor="ctr"/>
          <a:lstStyle>
            <a:lvl1pPr algn="ctr">
              <a:defRPr sz="4500" b="1" spc="225">
                <a:solidFill>
                  <a:schemeClr val="tx1"/>
                </a:solidFill>
              </a:defRPr>
            </a:lvl1pPr>
          </a:lstStyle>
          <a:p>
            <a:r>
              <a:rPr lang="en-US" dirty="0"/>
              <a:t>CLICK TO EDIT MASTER TITLE</a:t>
            </a:r>
          </a:p>
        </p:txBody>
      </p:sp>
    </p:spTree>
    <p:extLst>
      <p:ext uri="{BB962C8B-B14F-4D97-AF65-F5344CB8AC3E}">
        <p14:creationId xmlns:p14="http://schemas.microsoft.com/office/powerpoint/2010/main" xmlns=""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9AB66B20-A484-4A16-A015-2118F9AF2101}"/>
              </a:ext>
            </a:extLst>
          </p:cNvPr>
          <p:cNvSpPr/>
          <p:nvPr userDrawn="1"/>
        </p:nvSpPr>
        <p:spPr>
          <a:xfrm>
            <a:off x="0" y="0"/>
            <a:ext cx="4580930" cy="51435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4572000" y="3156798"/>
            <a:ext cx="3938588" cy="273844"/>
          </a:xfrm>
        </p:spPr>
        <p:txBody>
          <a:bodyPr anchor="ctr"/>
          <a:lstStyle>
            <a:lvl1pPr marL="0" indent="0">
              <a:lnSpc>
                <a:spcPct val="100000"/>
              </a:lnSpc>
              <a:buNone/>
              <a:defRPr sz="1800" spc="45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4572000" y="1890584"/>
            <a:ext cx="3938588" cy="1245973"/>
          </a:xfrm>
        </p:spPr>
        <p:txBody>
          <a:bodyPr anchor="ctr"/>
          <a:lstStyle>
            <a:lvl1pPr algn="l">
              <a:defRPr sz="4500" spc="225"/>
            </a:lvl1pPr>
          </a:lstStyle>
          <a:p>
            <a:r>
              <a:rPr lang="en-US" dirty="0"/>
              <a:t>CLICK TO EDIT MASTER TITLE</a:t>
            </a:r>
          </a:p>
        </p:txBody>
      </p:sp>
    </p:spTree>
    <p:extLst>
      <p:ext uri="{BB962C8B-B14F-4D97-AF65-F5344CB8AC3E}">
        <p14:creationId xmlns:p14="http://schemas.microsoft.com/office/powerpoint/2010/main" xmlns=""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305F96C-D634-4A69-95EC-3D002BD68752}"/>
              </a:ext>
            </a:extLst>
          </p:cNvPr>
          <p:cNvSpPr>
            <a:spLocks noGrp="1"/>
          </p:cNvSpPr>
          <p:nvPr>
            <p:ph type="title"/>
          </p:nvPr>
        </p:nvSpPr>
        <p:spPr>
          <a:xfrm>
            <a:off x="445889" y="273844"/>
            <a:ext cx="8252222" cy="617935"/>
          </a:xfrm>
          <a:prstGeom prst="rect">
            <a:avLst/>
          </a:prstGeom>
        </p:spPr>
        <p:txBody>
          <a:bodyPr vert="horz" lIns="68580" tIns="34290" rIns="68580" bIns="3429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xmlns="" id="{37757E98-D0FB-43E3-98BC-711F6A2F5372}"/>
              </a:ext>
            </a:extLst>
          </p:cNvPr>
          <p:cNvSpPr>
            <a:spLocks noGrp="1"/>
          </p:cNvSpPr>
          <p:nvPr>
            <p:ph type="body" idx="1"/>
          </p:nvPr>
        </p:nvSpPr>
        <p:spPr>
          <a:xfrm>
            <a:off x="445889" y="1024360"/>
            <a:ext cx="8242440" cy="3608363"/>
          </a:xfrm>
          <a:prstGeom prst="rect">
            <a:avLst/>
          </a:prstGeom>
        </p:spPr>
        <p:txBody>
          <a:bodyPr vert="horz" lIns="68580" tIns="34290" rIns="68580" bIns="3429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BFA65B72-2E86-4BA3-94F2-3ADFA40B7AEE}"/>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xmlns="" id="{73C1F3FD-3DB9-46B7-85E1-E8B8878A4012}"/>
              </a:ext>
            </a:extLst>
          </p:cNvPr>
          <p:cNvSpPr>
            <a:spLocks noGrp="1"/>
          </p:cNvSpPr>
          <p:nvPr>
            <p:ph type="sldNum" sz="quarter" idx="4"/>
          </p:nvPr>
        </p:nvSpPr>
        <p:spPr>
          <a:xfrm>
            <a:off x="8661952" y="4851228"/>
            <a:ext cx="332961"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8C2E478F-E849-4A8C-AF1F-CBCC78A7CBFA}" type="slidenum">
              <a:rPr lang="en-US" smtClean="0"/>
              <a:pPr/>
              <a:t>‹#›</a:t>
            </a:fld>
            <a:endParaRPr lang="en-US" dirty="0"/>
          </a:p>
        </p:txBody>
      </p:sp>
      <p:sp>
        <p:nvSpPr>
          <p:cNvPr id="7" name="Shape 61">
            <a:extLst>
              <a:ext uri="{FF2B5EF4-FFF2-40B4-BE49-F238E27FC236}">
                <a16:creationId xmlns:a16="http://schemas.microsoft.com/office/drawing/2014/main" xmlns="" id="{0A2ACE11-44E0-44ED-AA10-CB0B57204E89}"/>
              </a:ext>
            </a:extLst>
          </p:cNvPr>
          <p:cNvSpPr/>
          <p:nvPr/>
        </p:nvSpPr>
        <p:spPr>
          <a:xfrm>
            <a:off x="7638619" y="4810237"/>
            <a:ext cx="1049712" cy="305854"/>
          </a:xfrm>
          <a:prstGeom prst="rect">
            <a:avLst/>
          </a:prstGeom>
          <a:ln w="3175">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a:defRPr sz="3000">
                <a:solidFill>
                  <a:srgbClr val="3A3B39"/>
                </a:solidFill>
                <a:latin typeface="Bebas"/>
                <a:ea typeface="Bebas"/>
                <a:cs typeface="Bebas"/>
                <a:sym typeface="Bebas"/>
              </a:defRPr>
            </a:pPr>
            <a:r>
              <a:rPr lang="en-US" sz="1800" b="1" kern="1200" dirty="0">
                <a:solidFill>
                  <a:srgbClr val="2C2153"/>
                </a:solidFill>
                <a:latin typeface="+mn-lt"/>
                <a:ea typeface="+mn-ea"/>
                <a:cs typeface="+mn-cs"/>
                <a:sym typeface="Bebas"/>
              </a:rPr>
              <a:t>FAB</a:t>
            </a:r>
            <a:r>
              <a:rPr lang="en-US" sz="1800" b="1" kern="1200" dirty="0">
                <a:solidFill>
                  <a:srgbClr val="A53F52"/>
                </a:solidFill>
                <a:latin typeface="+mn-lt"/>
                <a:ea typeface="+mn-ea"/>
                <a:cs typeface="+mn-cs"/>
                <a:sym typeface="Bebas"/>
              </a:rPr>
              <a:t>RIKAM</a:t>
            </a:r>
            <a:endParaRPr lang="en-US" sz="18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xmlns=""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685800" rtl="0" eaLnBrk="1" latinLnBrk="0" hangingPunct="1">
        <a:lnSpc>
          <a:spcPct val="10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1100" kern="1200">
          <a:solidFill>
            <a:schemeClr val="tx1"/>
          </a:solidFill>
          <a:latin typeface="+mn-lt"/>
          <a:ea typeface="+mn-ea"/>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1100" kern="1200">
          <a:solidFill>
            <a:schemeClr val="tx1"/>
          </a:solidFill>
          <a:latin typeface="+mn-lt"/>
          <a:ea typeface="+mn-ea"/>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QuickStyle" Target="../diagrams/quickStyle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Layout" Target="../diagrams/layout4.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diagramData" Target="../diagrams/data4.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Colors" Target="../diagrams/colors4.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xmlns=""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xmlns="" val="0"/>
              </a:ext>
            </a:extLst>
          </a:blip>
          <a:srcRect/>
          <a:stretch>
            <a:fillRect/>
          </a:stretch>
        </p:blipFill>
        <p:spPr/>
      </p:pic>
      <p:sp>
        <p:nvSpPr>
          <p:cNvPr id="5" name="Rectangle 4" descr="Accent block">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0"/>
            <a:ext cx="9144000" cy="51435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503024" y="1357732"/>
            <a:ext cx="8090453" cy="622987"/>
          </a:xfrm>
        </p:spPr>
        <p:txBody>
          <a:bodyPr>
            <a:noAutofit/>
          </a:bodyPr>
          <a:lstStyle/>
          <a:p>
            <a:r>
              <a:rPr lang="en-US" sz="4200" b="1" spc="600" dirty="0" smtClean="0">
                <a:latin typeface="Britannic Bold" pitchFamily="34" charset="0"/>
              </a:rPr>
              <a:t>AGILE    MANAGEMENT</a:t>
            </a:r>
            <a:endParaRPr lang="en-US" sz="4200" b="1" spc="600" dirty="0">
              <a:solidFill>
                <a:schemeClr val="bg1"/>
              </a:solidFill>
              <a:latin typeface="Britannic Bold" pitchFamily="34" charset="0"/>
            </a:endParaRPr>
          </a:p>
        </p:txBody>
      </p:sp>
      <p:sp>
        <p:nvSpPr>
          <p:cNvPr id="7" name="Text Placeholder 6">
            <a:extLst>
              <a:ext uri="{FF2B5EF4-FFF2-40B4-BE49-F238E27FC236}">
                <a16:creationId xmlns:a16="http://schemas.microsoft.com/office/drawing/2014/main" xmlns="" id="{5D865526-EC39-4780-A2A8-274A80A5C19B}"/>
              </a:ext>
            </a:extLst>
          </p:cNvPr>
          <p:cNvSpPr>
            <a:spLocks noGrp="1"/>
          </p:cNvSpPr>
          <p:nvPr>
            <p:ph type="body" idx="1"/>
          </p:nvPr>
        </p:nvSpPr>
        <p:spPr>
          <a:xfrm>
            <a:off x="2766950" y="2917968"/>
            <a:ext cx="3774343" cy="2010292"/>
          </a:xfrm>
        </p:spPr>
        <p:txBody>
          <a:bodyPr>
            <a:normAutofit/>
          </a:bodyPr>
          <a:lstStyle/>
          <a:p>
            <a:pPr algn="l"/>
            <a:r>
              <a:rPr lang="en-US" b="1" spc="300" dirty="0" err="1" smtClean="0">
                <a:solidFill>
                  <a:schemeClr val="bg1"/>
                </a:solidFill>
                <a:effectLst>
                  <a:outerShdw blurRad="38100" dist="38100" dir="2700000" algn="tl">
                    <a:srgbClr val="000000">
                      <a:alpha val="43137"/>
                    </a:srgbClr>
                  </a:outerShdw>
                </a:effectLst>
              </a:rPr>
              <a:t>Jyoti</a:t>
            </a:r>
            <a:r>
              <a:rPr lang="en-US" b="1" spc="300" dirty="0" smtClean="0">
                <a:solidFill>
                  <a:schemeClr val="bg1"/>
                </a:solidFill>
                <a:effectLst>
                  <a:outerShdw blurRad="38100" dist="38100" dir="2700000" algn="tl">
                    <a:srgbClr val="000000">
                      <a:alpha val="43137"/>
                    </a:srgbClr>
                  </a:outerShdw>
                </a:effectLst>
              </a:rPr>
              <a:t>  </a:t>
            </a:r>
            <a:r>
              <a:rPr lang="en-US" b="1" spc="300" dirty="0" err="1" smtClean="0">
                <a:solidFill>
                  <a:schemeClr val="bg1"/>
                </a:solidFill>
                <a:effectLst>
                  <a:outerShdw blurRad="38100" dist="38100" dir="2700000" algn="tl">
                    <a:srgbClr val="000000">
                      <a:alpha val="43137"/>
                    </a:srgbClr>
                  </a:outerShdw>
                </a:effectLst>
              </a:rPr>
              <a:t>Prakash</a:t>
            </a:r>
            <a:r>
              <a:rPr lang="en-US" b="1" spc="300" dirty="0" smtClean="0">
                <a:solidFill>
                  <a:schemeClr val="bg1"/>
                </a:solidFill>
                <a:effectLst>
                  <a:outerShdw blurRad="38100" dist="38100" dir="2700000" algn="tl">
                    <a:srgbClr val="000000">
                      <a:alpha val="43137"/>
                    </a:srgbClr>
                  </a:outerShdw>
                </a:effectLst>
              </a:rPr>
              <a:t>  </a:t>
            </a:r>
            <a:r>
              <a:rPr lang="en-US" b="1" spc="300" dirty="0" err="1" smtClean="0">
                <a:solidFill>
                  <a:schemeClr val="bg1"/>
                </a:solidFill>
                <a:effectLst>
                  <a:outerShdw blurRad="38100" dist="38100" dir="2700000" algn="tl">
                    <a:srgbClr val="000000">
                      <a:alpha val="43137"/>
                    </a:srgbClr>
                  </a:outerShdw>
                </a:effectLst>
              </a:rPr>
              <a:t>Sahoo</a:t>
            </a:r>
            <a:endParaRPr lang="en-US" b="1" spc="300" dirty="0" smtClean="0">
              <a:solidFill>
                <a:schemeClr val="bg1"/>
              </a:solidFill>
              <a:effectLst>
                <a:outerShdw blurRad="38100" dist="38100" dir="2700000" algn="tl">
                  <a:srgbClr val="000000">
                    <a:alpha val="43137"/>
                  </a:srgbClr>
                </a:outerShdw>
              </a:effectLst>
            </a:endParaRPr>
          </a:p>
          <a:p>
            <a:pPr algn="l"/>
            <a:r>
              <a:rPr lang="en-US" b="1" spc="300" dirty="0" err="1" smtClean="0">
                <a:effectLst>
                  <a:outerShdw blurRad="38100" dist="38100" dir="2700000" algn="tl">
                    <a:srgbClr val="000000">
                      <a:alpha val="43137"/>
                    </a:srgbClr>
                  </a:outerShdw>
                </a:effectLst>
              </a:rPr>
              <a:t>Ankush</a:t>
            </a:r>
            <a:r>
              <a:rPr lang="en-US" b="1" spc="300" dirty="0" smtClean="0">
                <a:effectLst>
                  <a:outerShdw blurRad="38100" dist="38100" dir="2700000" algn="tl">
                    <a:srgbClr val="000000">
                      <a:alpha val="43137"/>
                    </a:srgbClr>
                  </a:outerShdw>
                </a:effectLst>
              </a:rPr>
              <a:t> </a:t>
            </a:r>
            <a:r>
              <a:rPr lang="en-US" b="1" spc="300" dirty="0" err="1" smtClean="0">
                <a:effectLst>
                  <a:outerShdw blurRad="38100" dist="38100" dir="2700000" algn="tl">
                    <a:srgbClr val="000000">
                      <a:alpha val="43137"/>
                    </a:srgbClr>
                  </a:outerShdw>
                </a:effectLst>
              </a:rPr>
              <a:t>Bathla</a:t>
            </a:r>
            <a:endParaRPr lang="en-US" b="1" spc="300" dirty="0" smtClean="0">
              <a:effectLst>
                <a:outerShdw blurRad="38100" dist="38100" dir="2700000" algn="tl">
                  <a:srgbClr val="000000">
                    <a:alpha val="43137"/>
                  </a:srgbClr>
                </a:outerShdw>
              </a:effectLst>
            </a:endParaRPr>
          </a:p>
          <a:p>
            <a:pPr algn="l"/>
            <a:r>
              <a:rPr lang="en-US" b="1" spc="300" dirty="0" err="1" smtClean="0">
                <a:effectLst>
                  <a:outerShdw blurRad="38100" dist="38100" dir="2700000" algn="tl">
                    <a:srgbClr val="000000">
                      <a:alpha val="43137"/>
                    </a:srgbClr>
                  </a:outerShdw>
                </a:effectLst>
              </a:rPr>
              <a:t>Syed</a:t>
            </a:r>
            <a:r>
              <a:rPr lang="en-US" b="1" spc="300" smtClean="0">
                <a:effectLst>
                  <a:outerShdw blurRad="38100" dist="38100" dir="2700000" algn="tl">
                    <a:srgbClr val="000000">
                      <a:alpha val="43137"/>
                    </a:srgbClr>
                  </a:outerShdw>
                </a:effectLst>
              </a:rPr>
              <a:t> Javed</a:t>
            </a:r>
            <a:r>
              <a:rPr lang="en-US" b="1" spc="300" dirty="0" smtClean="0">
                <a:effectLst>
                  <a:outerShdw blurRad="38100" dist="38100" dir="2700000" algn="tl">
                    <a:srgbClr val="000000">
                      <a:alpha val="43137"/>
                    </a:srgbClr>
                  </a:outerShdw>
                </a:effectLst>
              </a:rPr>
              <a:t> Ahmed</a:t>
            </a:r>
          </a:p>
          <a:p>
            <a:pPr algn="l"/>
            <a:r>
              <a:rPr lang="en-US" b="1" spc="300" dirty="0" err="1" smtClean="0">
                <a:solidFill>
                  <a:schemeClr val="bg1"/>
                </a:solidFill>
                <a:effectLst>
                  <a:outerShdw blurRad="38100" dist="38100" dir="2700000" algn="tl">
                    <a:srgbClr val="000000">
                      <a:alpha val="43137"/>
                    </a:srgbClr>
                  </a:outerShdw>
                </a:effectLst>
              </a:rPr>
              <a:t>Girish</a:t>
            </a:r>
            <a:r>
              <a:rPr lang="en-US" b="1" spc="300" dirty="0" smtClean="0">
                <a:solidFill>
                  <a:schemeClr val="bg1"/>
                </a:solidFill>
                <a:effectLst>
                  <a:outerShdw blurRad="38100" dist="38100" dir="2700000" algn="tl">
                    <a:srgbClr val="000000">
                      <a:alpha val="43137"/>
                    </a:srgbClr>
                  </a:outerShdw>
                </a:effectLst>
              </a:rPr>
              <a:t> </a:t>
            </a:r>
            <a:r>
              <a:rPr lang="en-US" b="1" spc="300" dirty="0" err="1" smtClean="0">
                <a:solidFill>
                  <a:schemeClr val="bg1"/>
                </a:solidFill>
                <a:effectLst>
                  <a:outerShdw blurRad="38100" dist="38100" dir="2700000" algn="tl">
                    <a:srgbClr val="000000">
                      <a:alpha val="43137"/>
                    </a:srgbClr>
                  </a:outerShdw>
                </a:effectLst>
              </a:rPr>
              <a:t>Jangid</a:t>
            </a:r>
            <a:endParaRPr lang="en-US" b="1" spc="300" dirty="0" smtClean="0">
              <a:solidFill>
                <a:schemeClr val="bg1"/>
              </a:solidFill>
              <a:effectLst>
                <a:outerShdw blurRad="38100" dist="38100" dir="2700000" algn="tl">
                  <a:srgbClr val="000000">
                    <a:alpha val="43137"/>
                  </a:srgbClr>
                </a:outerShdw>
              </a:effectLst>
            </a:endParaRPr>
          </a:p>
          <a:p>
            <a:pPr algn="l"/>
            <a:r>
              <a:rPr lang="en-US" b="1" spc="300" dirty="0" err="1" smtClean="0">
                <a:effectLst>
                  <a:outerShdw blurRad="38100" dist="38100" dir="2700000" algn="tl">
                    <a:srgbClr val="000000">
                      <a:alpha val="43137"/>
                    </a:srgbClr>
                  </a:outerShdw>
                </a:effectLst>
              </a:rPr>
              <a:t>Ishan</a:t>
            </a:r>
            <a:r>
              <a:rPr lang="en-US" b="1" spc="300" dirty="0" smtClean="0">
                <a:effectLst>
                  <a:outerShdw blurRad="38100" dist="38100" dir="2700000" algn="tl">
                    <a:srgbClr val="000000">
                      <a:alpha val="43137"/>
                    </a:srgbClr>
                  </a:outerShdw>
                </a:effectLst>
              </a:rPr>
              <a:t> </a:t>
            </a:r>
            <a:r>
              <a:rPr lang="en-US" b="1" spc="300" dirty="0" err="1" smtClean="0">
                <a:effectLst>
                  <a:outerShdw blurRad="38100" dist="38100" dir="2700000" algn="tl">
                    <a:srgbClr val="000000">
                      <a:alpha val="43137"/>
                    </a:srgbClr>
                  </a:outerShdw>
                </a:effectLst>
              </a:rPr>
              <a:t>Takkar</a:t>
            </a:r>
            <a:endParaRPr lang="en-US" b="1" spc="300" dirty="0">
              <a:solidFill>
                <a:schemeClr val="bg1"/>
              </a:solidFill>
              <a:effectLst>
                <a:outerShdw blurRad="38100" dist="38100" dir="2700000" algn="tl">
                  <a:srgbClr val="000000">
                    <a:alpha val="43137"/>
                  </a:srgbClr>
                </a:outerShdw>
              </a:effectLst>
            </a:endParaRPr>
          </a:p>
        </p:txBody>
      </p:sp>
      <p:pic>
        <p:nvPicPr>
          <p:cNvPr id="8" name="Picture 2" descr="C:\Users\User\Desktop\agile\29a2ddb9c6d0d7b8cc22e9db687c4269.jpeg"/>
          <p:cNvPicPr>
            <a:picLocks noChangeAspect="1" noChangeArrowheads="1"/>
          </p:cNvPicPr>
          <p:nvPr/>
        </p:nvPicPr>
        <p:blipFill>
          <a:blip r:embed="rId3"/>
          <a:srcRect/>
          <a:stretch>
            <a:fillRect/>
          </a:stretch>
        </p:blipFill>
        <p:spPr bwMode="auto">
          <a:xfrm>
            <a:off x="7773061" y="0"/>
            <a:ext cx="1370939" cy="914400"/>
          </a:xfrm>
          <a:prstGeom prst="rect">
            <a:avLst/>
          </a:prstGeom>
          <a:ln>
            <a:noFill/>
          </a:ln>
          <a:effectLst>
            <a:softEdge rad="112500"/>
          </a:effectLst>
        </p:spPr>
      </p:pic>
      <p:sp>
        <p:nvSpPr>
          <p:cNvPr id="10" name="TextBox 9"/>
          <p:cNvSpPr txBox="1"/>
          <p:nvPr/>
        </p:nvSpPr>
        <p:spPr>
          <a:xfrm>
            <a:off x="2066306" y="2529444"/>
            <a:ext cx="3479471" cy="369332"/>
          </a:xfrm>
          <a:prstGeom prst="rect">
            <a:avLst/>
          </a:prstGeom>
          <a:noFill/>
        </p:spPr>
        <p:txBody>
          <a:bodyPr wrap="square" rtlCol="0">
            <a:spAutoFit/>
          </a:bodyPr>
          <a:lstStyle/>
          <a:p>
            <a:r>
              <a:rPr lang="en-US" sz="1800" dirty="0" smtClean="0">
                <a:solidFill>
                  <a:schemeClr val="bg1"/>
                </a:solidFill>
                <a:effectLst>
                  <a:outerShdw blurRad="38100" dist="38100" dir="2700000" algn="tl">
                    <a:srgbClr val="000000">
                      <a:alpha val="43137"/>
                    </a:srgbClr>
                  </a:outerShdw>
                </a:effectLst>
              </a:rPr>
              <a:t>Presented By:</a:t>
            </a:r>
            <a:endParaRPr lang="en-US" sz="18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xmlns=""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xmlns="" val="0"/>
              </a:ext>
            </a:extLst>
          </a:blip>
          <a:srcRect l="31299" r="14675"/>
          <a:stretch>
            <a:fillRect/>
          </a:stretch>
        </p:blipFill>
        <p:spPr>
          <a:xfrm>
            <a:off x="4548249" y="0"/>
            <a:ext cx="4595751" cy="5143500"/>
          </a:xfrm>
        </p:spPr>
      </p:pic>
      <p:sp>
        <p:nvSpPr>
          <p:cNvPr id="3" name="Title 2" hidden="1">
            <a:extLst>
              <a:ext uri="{FF2B5EF4-FFF2-40B4-BE49-F238E27FC236}">
                <a16:creationId xmlns:a16="http://schemas.microsoft.com/office/drawing/2014/main" xmlns="" id="{E70920C0-10F4-4ECD-BDF3-CE993B7C8C82}"/>
              </a:ext>
            </a:extLst>
          </p:cNvPr>
          <p:cNvSpPr>
            <a:spLocks noGrp="1"/>
          </p:cNvSpPr>
          <p:nvPr>
            <p:ph type="title"/>
          </p:nvPr>
        </p:nvSpPr>
        <p:spPr/>
        <p:txBody>
          <a:bodyPr/>
          <a:lstStyle/>
          <a:p>
            <a:r>
              <a:rPr lang="en-US" dirty="0"/>
              <a:t>Large Picture Slide</a:t>
            </a:r>
          </a:p>
        </p:txBody>
      </p:sp>
      <p:sp>
        <p:nvSpPr>
          <p:cNvPr id="5" name="Rectangle 13" descr="Accent block">
            <a:extLst>
              <a:ext uri="{FF2B5EF4-FFF2-40B4-BE49-F238E27FC236}">
                <a16:creationId xmlns:a16="http://schemas.microsoft.com/office/drawing/2014/main" xmlns="" id="{84970DCE-964B-4562-9633-71BA6A4DCB65}"/>
              </a:ext>
              <a:ext uri="{C183D7F6-B498-43B3-948B-1728B52AA6E4}">
                <adec:decorative xmlns:adec="http://schemas.microsoft.com/office/drawing/2017/decorative" xmlns="" val="1"/>
              </a:ext>
            </a:extLst>
          </p:cNvPr>
          <p:cNvSpPr/>
          <p:nvPr/>
        </p:nvSpPr>
        <p:spPr>
          <a:xfrm>
            <a:off x="5854535" y="0"/>
            <a:ext cx="3289465" cy="5162036"/>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9" name="Title 2"/>
          <p:cNvSpPr txBox="1">
            <a:spLocks/>
          </p:cNvSpPr>
          <p:nvPr/>
        </p:nvSpPr>
        <p:spPr>
          <a:xfrm>
            <a:off x="0" y="237506"/>
            <a:ext cx="4322618" cy="617935"/>
          </a:xfrm>
          <a:prstGeom prst="rect">
            <a:avLst/>
          </a:prstGeom>
          <a:solidFill>
            <a:schemeClr val="bg1"/>
          </a:solidFill>
          <a:effectLst>
            <a:softEdge rad="63500"/>
          </a:effectLst>
        </p:spPr>
        <p:txBody>
          <a:bodyPr vert="horz" lIns="68580" tIns="34290" rIns="68580" bIns="34290" rtlCol="0" anchor="ctr">
            <a:noAutofit/>
          </a:body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300" b="1" i="0" u="none" strike="noStrike" kern="1200" cap="none" spc="0" normalizeH="0" baseline="0" noProof="0" dirty="0" smtClean="0">
                <a:ln>
                  <a:noFill/>
                </a:ln>
                <a:solidFill>
                  <a:schemeClr val="tx1"/>
                </a:solidFill>
                <a:effectLst/>
                <a:uLnTx/>
                <a:uFillTx/>
                <a:latin typeface="+mj-lt"/>
                <a:ea typeface="+mj-ea"/>
                <a:cs typeface="+mj-cs"/>
              </a:rPr>
              <a:t>User Stories in Agile Management</a:t>
            </a:r>
            <a:endParaRPr kumimoji="0" lang="en-US" sz="2300" b="1" i="0" u="none" strike="noStrike" kern="1200" cap="none" spc="0" normalizeH="0" baseline="0" noProof="0" dirty="0">
              <a:ln>
                <a:noFill/>
              </a:ln>
              <a:solidFill>
                <a:schemeClr val="tx1"/>
              </a:solidFill>
              <a:effectLst/>
              <a:uLnTx/>
              <a:uFillTx/>
              <a:latin typeface="+mj-lt"/>
              <a:ea typeface="+mj-ea"/>
              <a:cs typeface="+mj-cs"/>
            </a:endParaRPr>
          </a:p>
        </p:txBody>
      </p:sp>
      <p:sp>
        <p:nvSpPr>
          <p:cNvPr id="10" name="Text Placeholder 4"/>
          <p:cNvSpPr txBox="1">
            <a:spLocks/>
          </p:cNvSpPr>
          <p:nvPr/>
        </p:nvSpPr>
        <p:spPr>
          <a:xfrm>
            <a:off x="4690752" y="71254"/>
            <a:ext cx="4453247" cy="1199409"/>
          </a:xfrm>
          <a:prstGeom prst="rect">
            <a:avLst/>
          </a:prstGeom>
        </p:spPr>
        <p:txBody>
          <a:bodyPr/>
          <a:lstStyle/>
          <a:p>
            <a:pPr marL="171450" marR="0" lvl="0" indent="-171450" algn="l" defTabSz="685800" rtl="0" eaLnBrk="1" fontAlgn="auto" latinLnBrk="0" hangingPunct="1">
              <a:lnSpc>
                <a:spcPct val="150000"/>
              </a:lnSpc>
              <a:spcBef>
                <a:spcPts val="750"/>
              </a:spcBef>
              <a:spcAft>
                <a:spcPts val="0"/>
              </a:spcAft>
              <a:buClrTx/>
              <a:buSzTx/>
              <a:tabLst/>
              <a:defRPr/>
            </a:pPr>
            <a:r>
              <a:rPr kumimoji="0" lang="en-US" sz="2000" b="0" i="0" u="none" strike="noStrike" kern="1200" cap="none" spc="300" normalizeH="0" baseline="0" noProof="0" dirty="0" smtClean="0">
                <a:ln>
                  <a:noFill/>
                </a:ln>
                <a:solidFill>
                  <a:schemeClr val="bg1"/>
                </a:solidFill>
                <a:effectLst>
                  <a:outerShdw blurRad="38100" dist="38100" dir="2700000" algn="tl">
                    <a:srgbClr val="000000">
                      <a:alpha val="43137"/>
                    </a:srgbClr>
                  </a:outerShdw>
                </a:effectLst>
                <a:uLnTx/>
                <a:uFillTx/>
                <a:latin typeface="Britannic Bold" pitchFamily="34" charset="0"/>
                <a:ea typeface="+mn-ea"/>
                <a:cs typeface="+mn-cs"/>
              </a:rPr>
              <a:t>	“As </a:t>
            </a:r>
            <a:r>
              <a:rPr kumimoji="0" lang="en-US" sz="2000" b="0" i="0" u="sng" strike="noStrike" kern="1200" cap="none" spc="300" normalizeH="0" baseline="0" noProof="0" dirty="0" smtClean="0">
                <a:ln>
                  <a:noFill/>
                </a:ln>
                <a:solidFill>
                  <a:schemeClr val="bg1"/>
                </a:solidFill>
                <a:effectLst>
                  <a:outerShdw blurRad="38100" dist="38100" dir="2700000" algn="tl">
                    <a:srgbClr val="000000">
                      <a:alpha val="43137"/>
                    </a:srgbClr>
                  </a:outerShdw>
                </a:effectLst>
                <a:uLnTx/>
                <a:uFillTx/>
                <a:latin typeface="Britannic Bold" pitchFamily="34" charset="0"/>
                <a:ea typeface="+mn-ea"/>
                <a:cs typeface="+mn-cs"/>
              </a:rPr>
              <a:t>who</a:t>
            </a:r>
            <a:r>
              <a:rPr kumimoji="0" lang="en-US" sz="2000" b="0" i="0" u="none" strike="noStrike" kern="1200" cap="none" spc="300" normalizeH="0" baseline="0" noProof="0" dirty="0" smtClean="0">
                <a:ln>
                  <a:noFill/>
                </a:ln>
                <a:solidFill>
                  <a:schemeClr val="bg1"/>
                </a:solidFill>
                <a:effectLst>
                  <a:outerShdw blurRad="38100" dist="38100" dir="2700000" algn="tl">
                    <a:srgbClr val="000000">
                      <a:alpha val="43137"/>
                    </a:srgbClr>
                  </a:outerShdw>
                </a:effectLst>
                <a:uLnTx/>
                <a:uFillTx/>
                <a:latin typeface="Britannic Bold" pitchFamily="34" charset="0"/>
                <a:ea typeface="+mn-ea"/>
                <a:cs typeface="+mn-cs"/>
              </a:rPr>
              <a:t> and when </a:t>
            </a:r>
            <a:r>
              <a:rPr kumimoji="0" lang="en-US" sz="2000" b="0" i="0" u="sng" strike="noStrike" kern="1200" cap="none" spc="300" normalizeH="0" baseline="0" noProof="0" dirty="0" smtClean="0">
                <a:ln>
                  <a:noFill/>
                </a:ln>
                <a:solidFill>
                  <a:schemeClr val="bg1"/>
                </a:solidFill>
                <a:effectLst>
                  <a:outerShdw blurRad="38100" dist="38100" dir="2700000" algn="tl">
                    <a:srgbClr val="000000">
                      <a:alpha val="43137"/>
                    </a:srgbClr>
                  </a:outerShdw>
                </a:effectLst>
                <a:uLnTx/>
                <a:uFillTx/>
                <a:latin typeface="Britannic Bold" pitchFamily="34" charset="0"/>
                <a:ea typeface="+mn-ea"/>
                <a:cs typeface="+mn-cs"/>
              </a:rPr>
              <a:t>where</a:t>
            </a:r>
            <a:r>
              <a:rPr kumimoji="0" lang="en-US" sz="2000" b="0" i="0" u="none" strike="noStrike" kern="1200" cap="none" spc="300" normalizeH="0" baseline="0" noProof="0" dirty="0" smtClean="0">
                <a:ln>
                  <a:noFill/>
                </a:ln>
                <a:solidFill>
                  <a:schemeClr val="bg1"/>
                </a:solidFill>
                <a:effectLst>
                  <a:outerShdw blurRad="38100" dist="38100" dir="2700000" algn="tl">
                    <a:srgbClr val="000000">
                      <a:alpha val="43137"/>
                    </a:srgbClr>
                  </a:outerShdw>
                </a:effectLst>
                <a:uLnTx/>
                <a:uFillTx/>
                <a:latin typeface="Britannic Bold" pitchFamily="34" charset="0"/>
                <a:ea typeface="+mn-ea"/>
                <a:cs typeface="+mn-cs"/>
              </a:rPr>
              <a:t> , </a:t>
            </a:r>
          </a:p>
          <a:p>
            <a:pPr marL="171450" marR="0" lvl="0" indent="-171450" algn="l" defTabSz="685800" rtl="0" eaLnBrk="1" fontAlgn="auto" latinLnBrk="0" hangingPunct="1">
              <a:lnSpc>
                <a:spcPct val="150000"/>
              </a:lnSpc>
              <a:spcBef>
                <a:spcPts val="750"/>
              </a:spcBef>
              <a:spcAft>
                <a:spcPts val="0"/>
              </a:spcAft>
              <a:buClrTx/>
              <a:buSzTx/>
              <a:tabLst/>
              <a:defRPr/>
            </a:pPr>
            <a:r>
              <a:rPr lang="en-US" sz="2000" spc="300" dirty="0" smtClean="0">
                <a:solidFill>
                  <a:schemeClr val="bg1"/>
                </a:solidFill>
                <a:effectLst>
                  <a:outerShdw blurRad="38100" dist="38100" dir="2700000" algn="tl">
                    <a:srgbClr val="000000">
                      <a:alpha val="43137"/>
                    </a:srgbClr>
                  </a:outerShdw>
                </a:effectLst>
                <a:latin typeface="Britannic Bold" pitchFamily="34" charset="0"/>
              </a:rPr>
              <a:t>	  </a:t>
            </a:r>
            <a:r>
              <a:rPr kumimoji="0" lang="en-US" sz="2000" b="0" i="0" u="none" strike="noStrike" kern="1200" cap="none" spc="300" normalizeH="0" baseline="0" noProof="0" dirty="0" smtClean="0">
                <a:ln>
                  <a:noFill/>
                </a:ln>
                <a:solidFill>
                  <a:schemeClr val="bg1"/>
                </a:solidFill>
                <a:effectLst>
                  <a:outerShdw blurRad="38100" dist="38100" dir="2700000" algn="tl">
                    <a:srgbClr val="000000">
                      <a:alpha val="43137"/>
                    </a:srgbClr>
                  </a:outerShdw>
                </a:effectLst>
                <a:uLnTx/>
                <a:uFillTx/>
                <a:latin typeface="Britannic Bold" pitchFamily="34" charset="0"/>
                <a:ea typeface="+mn-ea"/>
                <a:cs typeface="+mn-cs"/>
              </a:rPr>
              <a:t>I want </a:t>
            </a:r>
            <a:r>
              <a:rPr kumimoji="0" lang="en-US" sz="2000" b="0" i="0" u="sng" strike="noStrike" kern="1200" cap="none" spc="300" normalizeH="0" baseline="0" noProof="0" dirty="0" smtClean="0">
                <a:ln>
                  <a:noFill/>
                </a:ln>
                <a:solidFill>
                  <a:schemeClr val="bg1"/>
                </a:solidFill>
                <a:effectLst>
                  <a:outerShdw blurRad="38100" dist="38100" dir="2700000" algn="tl">
                    <a:srgbClr val="000000">
                      <a:alpha val="43137"/>
                    </a:srgbClr>
                  </a:outerShdw>
                </a:effectLst>
                <a:uLnTx/>
                <a:uFillTx/>
                <a:latin typeface="Britannic Bold" pitchFamily="34" charset="0"/>
                <a:ea typeface="+mn-ea"/>
                <a:cs typeface="+mn-cs"/>
              </a:rPr>
              <a:t>what</a:t>
            </a:r>
            <a:r>
              <a:rPr kumimoji="0" lang="en-US" sz="2000" b="0" i="0" u="none" strike="noStrike" kern="1200" cap="none" spc="300" normalizeH="0" baseline="0" noProof="0" dirty="0" smtClean="0">
                <a:ln>
                  <a:noFill/>
                </a:ln>
                <a:solidFill>
                  <a:schemeClr val="bg1"/>
                </a:solidFill>
                <a:effectLst>
                  <a:outerShdw blurRad="38100" dist="38100" dir="2700000" algn="tl">
                    <a:srgbClr val="000000">
                      <a:alpha val="43137"/>
                    </a:srgbClr>
                  </a:outerShdw>
                </a:effectLst>
                <a:uLnTx/>
                <a:uFillTx/>
                <a:latin typeface="Britannic Bold" pitchFamily="34" charset="0"/>
                <a:ea typeface="+mn-ea"/>
                <a:cs typeface="+mn-cs"/>
              </a:rPr>
              <a:t> so that </a:t>
            </a:r>
            <a:r>
              <a:rPr kumimoji="0" lang="en-US" sz="2000" b="0" i="0" u="sng" strike="noStrike" kern="1200" cap="none" spc="300" normalizeH="0" baseline="0" noProof="0" dirty="0" smtClean="0">
                <a:ln>
                  <a:noFill/>
                </a:ln>
                <a:solidFill>
                  <a:schemeClr val="bg1"/>
                </a:solidFill>
                <a:effectLst>
                  <a:outerShdw blurRad="38100" dist="38100" dir="2700000" algn="tl">
                    <a:srgbClr val="000000">
                      <a:alpha val="43137"/>
                    </a:srgbClr>
                  </a:outerShdw>
                </a:effectLst>
                <a:uLnTx/>
                <a:uFillTx/>
                <a:latin typeface="Britannic Bold" pitchFamily="34" charset="0"/>
                <a:ea typeface="+mn-ea"/>
                <a:cs typeface="+mn-cs"/>
              </a:rPr>
              <a:t>why</a:t>
            </a:r>
            <a:r>
              <a:rPr kumimoji="0" lang="en-US" sz="2000" b="0" i="0" strike="noStrike" kern="1200" cap="none" spc="300" normalizeH="0" baseline="0" noProof="0" dirty="0" smtClean="0">
                <a:ln>
                  <a:noFill/>
                </a:ln>
                <a:solidFill>
                  <a:schemeClr val="bg1"/>
                </a:solidFill>
                <a:effectLst>
                  <a:outerShdw blurRad="38100" dist="38100" dir="2700000" algn="tl">
                    <a:srgbClr val="000000">
                      <a:alpha val="43137"/>
                    </a:srgbClr>
                  </a:outerShdw>
                </a:effectLst>
                <a:uLnTx/>
                <a:uFillTx/>
                <a:latin typeface="Britannic Bold" pitchFamily="34" charset="0"/>
                <a:ea typeface="+mn-ea"/>
                <a:cs typeface="+mn-cs"/>
              </a:rPr>
              <a:t>”</a:t>
            </a:r>
            <a:endParaRPr kumimoji="0" lang="en-US" sz="2000" b="0" i="0" u="sng" strike="noStrike" kern="1200" cap="none" spc="300" normalizeH="0" baseline="0" noProof="0" dirty="0">
              <a:ln>
                <a:noFill/>
              </a:ln>
              <a:solidFill>
                <a:schemeClr val="bg1"/>
              </a:solidFill>
              <a:effectLst>
                <a:outerShdw blurRad="38100" dist="38100" dir="2700000" algn="tl">
                  <a:srgbClr val="000000">
                    <a:alpha val="43137"/>
                  </a:srgbClr>
                </a:outerShdw>
              </a:effectLst>
              <a:uLnTx/>
              <a:uFillTx/>
              <a:latin typeface="Britannic Bold" pitchFamily="34" charset="0"/>
              <a:ea typeface="+mn-ea"/>
              <a:cs typeface="+mn-cs"/>
            </a:endParaRPr>
          </a:p>
        </p:txBody>
      </p:sp>
      <p:sp>
        <p:nvSpPr>
          <p:cNvPr id="11" name="Text Placeholder 3">
            <a:extLst>
              <a:ext uri="{FF2B5EF4-FFF2-40B4-BE49-F238E27FC236}">
                <a16:creationId xmlns:a16="http://schemas.microsoft.com/office/drawing/2014/main" xmlns="" id="{A8CA6DEC-302B-49C8-AC11-FD6F37AFA854}"/>
              </a:ext>
            </a:extLst>
          </p:cNvPr>
          <p:cNvSpPr txBox="1">
            <a:spLocks/>
          </p:cNvSpPr>
          <p:nvPr/>
        </p:nvSpPr>
        <p:spPr>
          <a:xfrm>
            <a:off x="190004" y="985652"/>
            <a:ext cx="4013861" cy="3681350"/>
          </a:xfrm>
          <a:prstGeom prst="rect">
            <a:avLst/>
          </a:prstGeom>
        </p:spPr>
        <p:txBody>
          <a:bodyPr vert="horz" lIns="68580" tIns="34290" rIns="68580" bIns="34290" rtlCol="0">
            <a:noAutofit/>
          </a:bodyPr>
          <a:lstStyle/>
          <a:p>
            <a:pPr marL="171450" marR="0" lvl="0" indent="-171450" algn="l" defTabSz="685800" rtl="0" eaLnBrk="1" fontAlgn="auto" latinLnBrk="0" hangingPunct="1">
              <a:lnSpc>
                <a:spcPct val="150000"/>
              </a:lnSpc>
              <a:spcBef>
                <a:spcPts val="750"/>
              </a:spcBef>
              <a:spcAft>
                <a:spcPts val="0"/>
              </a:spcAft>
              <a:buClrTx/>
              <a:buSzTx/>
              <a:tabLst/>
              <a:defRPr/>
            </a:pPr>
            <a:r>
              <a:rPr kumimoji="0" lang="en-US" sz="1800" b="0" i="0" u="sng" strike="noStrike" kern="1200" cap="none" spc="0" normalizeH="0" baseline="0" noProof="0" dirty="0" smtClean="0">
                <a:ln>
                  <a:noFill/>
                </a:ln>
                <a:solidFill>
                  <a:schemeClr val="tx1"/>
                </a:solidFill>
                <a:effectLst/>
                <a:uLnTx/>
                <a:uFillTx/>
                <a:latin typeface="+mj-lt"/>
                <a:ea typeface="+mn-ea"/>
                <a:cs typeface="Times New Roman" pitchFamily="18" charset="0"/>
              </a:rPr>
              <a:t>3 parts</a:t>
            </a:r>
          </a:p>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j-lt"/>
                <a:ea typeface="+mn-ea"/>
                <a:cs typeface="Times New Roman" pitchFamily="18" charset="0"/>
              </a:rPr>
              <a:t>Planning placeholder and</a:t>
            </a:r>
            <a:r>
              <a:rPr kumimoji="0" lang="en-US" sz="1800" b="0" i="0" u="none" strike="noStrike" kern="1200" cap="none" spc="0" normalizeH="0" noProof="0" dirty="0" smtClean="0">
                <a:ln>
                  <a:noFill/>
                </a:ln>
                <a:solidFill>
                  <a:schemeClr val="tx1"/>
                </a:solidFill>
                <a:effectLst/>
                <a:uLnTx/>
                <a:uFillTx/>
                <a:latin typeface="+mj-lt"/>
                <a:ea typeface="+mn-ea"/>
                <a:cs typeface="Times New Roman" pitchFamily="18" charset="0"/>
              </a:rPr>
              <a:t> reminder</a:t>
            </a:r>
          </a:p>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lang="en-US" sz="1800" baseline="0" dirty="0" smtClean="0">
                <a:latin typeface="+mj-lt"/>
                <a:cs typeface="Times New Roman" pitchFamily="18" charset="0"/>
              </a:rPr>
              <a:t>Notes</a:t>
            </a:r>
            <a:r>
              <a:rPr lang="en-US" sz="1800" dirty="0" smtClean="0">
                <a:latin typeface="+mj-lt"/>
                <a:cs typeface="Times New Roman" pitchFamily="18" charset="0"/>
              </a:rPr>
              <a:t> from conversations</a:t>
            </a:r>
          </a:p>
          <a:p>
            <a:pPr marL="171450" marR="0" lvl="0" indent="-171450" algn="l" defTabSz="685800" rtl="0" eaLnBrk="1" fontAlgn="auto" latinLnBrk="0" hangingPunct="1">
              <a:lnSpc>
                <a:spcPct val="15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j-lt"/>
                <a:ea typeface="+mn-ea"/>
                <a:cs typeface="Times New Roman" pitchFamily="18" charset="0"/>
              </a:rPr>
              <a:t>Tests</a:t>
            </a:r>
          </a:p>
        </p:txBody>
      </p:sp>
    </p:spTree>
    <p:extLst>
      <p:ext uri="{BB962C8B-B14F-4D97-AF65-F5344CB8AC3E}">
        <p14:creationId xmlns:p14="http://schemas.microsoft.com/office/powerpoint/2010/main" xmlns="" val="138922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11</a:t>
            </a:fld>
            <a:endParaRPr lang="en-US" dirty="0"/>
          </a:p>
        </p:txBody>
      </p:sp>
      <p:sp>
        <p:nvSpPr>
          <p:cNvPr id="5" name="Rectangle 4" descr="Accent block for text">
            <a:extLst>
              <a:ext uri="{FF2B5EF4-FFF2-40B4-BE49-F238E27FC236}">
                <a16:creationId xmlns:a16="http://schemas.microsoft.com/office/drawing/2014/main" xmlns="" id="{3C1F0EB8-D260-4FB6-ACF6-6E86B9A02919}"/>
              </a:ext>
              <a:ext uri="{C183D7F6-B498-43B3-948B-1728B52AA6E4}">
                <adec:decorative xmlns:adec="http://schemas.microsoft.com/office/drawing/2017/decorative" xmlns="" val="1"/>
              </a:ext>
            </a:extLst>
          </p:cNvPr>
          <p:cNvSpPr/>
          <p:nvPr/>
        </p:nvSpPr>
        <p:spPr>
          <a:xfrm>
            <a:off x="1" y="0"/>
            <a:ext cx="3550722" cy="1151906"/>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6" name="Rectangle 5">
            <a:extLst>
              <a:ext uri="{FF2B5EF4-FFF2-40B4-BE49-F238E27FC236}">
                <a16:creationId xmlns:a16="http://schemas.microsoft.com/office/drawing/2014/main" xmlns="" id="{76D4BFC2-69CA-4ED6-89E7-A9ADB571E7A4}"/>
              </a:ext>
            </a:extLst>
          </p:cNvPr>
          <p:cNvSpPr/>
          <p:nvPr/>
        </p:nvSpPr>
        <p:spPr>
          <a:xfrm>
            <a:off x="0" y="0"/>
            <a:ext cx="3503221" cy="114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5740" tIns="34290" rIns="68580" bIns="34290" rtlCol="0" anchor="ctr"/>
          <a:lstStyle/>
          <a:p>
            <a:pPr>
              <a:lnSpc>
                <a:spcPct val="80000"/>
              </a:lnSpc>
              <a:defRPr sz="10000">
                <a:solidFill>
                  <a:srgbClr val="3A3B39"/>
                </a:solidFill>
                <a:latin typeface="Bebas"/>
                <a:ea typeface="Bebas"/>
                <a:cs typeface="Bebas"/>
                <a:sym typeface="Bebas"/>
              </a:defRPr>
            </a:pPr>
            <a:r>
              <a:rPr lang="en-US" sz="2400" b="1" dirty="0" smtClean="0">
                <a:solidFill>
                  <a:schemeClr val="bg1"/>
                </a:solidFill>
                <a:latin typeface="+mj-lt"/>
                <a:cs typeface="Gill Sans" panose="020B0502020104020203" pitchFamily="34" charset="-79"/>
              </a:rPr>
              <a:t>Why user story is so good?</a:t>
            </a:r>
            <a:endParaRPr lang="en-US" sz="900" b="1" dirty="0"/>
          </a:p>
        </p:txBody>
      </p:sp>
      <p:sp>
        <p:nvSpPr>
          <p:cNvPr id="7" name="Text Placeholder 3">
            <a:extLst>
              <a:ext uri="{FF2B5EF4-FFF2-40B4-BE49-F238E27FC236}">
                <a16:creationId xmlns:a16="http://schemas.microsoft.com/office/drawing/2014/main" xmlns="" id="{A8CA6DEC-302B-49C8-AC11-FD6F37AFA854}"/>
              </a:ext>
            </a:extLst>
          </p:cNvPr>
          <p:cNvSpPr txBox="1">
            <a:spLocks/>
          </p:cNvSpPr>
          <p:nvPr/>
        </p:nvSpPr>
        <p:spPr>
          <a:xfrm>
            <a:off x="237505" y="1294409"/>
            <a:ext cx="4286994" cy="3372841"/>
          </a:xfrm>
          <a:prstGeom prst="rect">
            <a:avLst/>
          </a:prstGeom>
        </p:spPr>
        <p:txBody>
          <a:bodyPr vert="horz" lIns="68580" tIns="34290" rIns="68580" bIns="34290" rtlCol="0">
            <a:noAutofit/>
          </a:bodyPr>
          <a:lstStyle/>
          <a:p>
            <a:pPr marL="342900" lvl="0" indent="-342900">
              <a:lnSpc>
                <a:spcPct val="150000"/>
              </a:lnSpc>
              <a:spcBef>
                <a:spcPts val="750"/>
              </a:spcBef>
              <a:buFont typeface="Arial" pitchFamily="34" charset="0"/>
              <a:buChar char="•"/>
            </a:pPr>
            <a:r>
              <a:rPr lang="en-US" sz="1800" dirty="0" smtClean="0">
                <a:latin typeface="Times New Roman" pitchFamily="18" charset="0"/>
                <a:cs typeface="Times New Roman" pitchFamily="18" charset="0"/>
              </a:rPr>
              <a:t>Understood equally well by everyone</a:t>
            </a:r>
          </a:p>
          <a:p>
            <a:pPr marL="342900" lvl="0" indent="-342900">
              <a:lnSpc>
                <a:spcPct val="150000"/>
              </a:lnSpc>
              <a:spcBef>
                <a:spcPts val="750"/>
              </a:spcBef>
              <a:buFont typeface="Arial" pitchFamily="34" charset="0"/>
              <a:buChar char="•"/>
            </a:pPr>
            <a:r>
              <a:rPr lang="en-US" sz="1800" dirty="0" smtClean="0">
                <a:latin typeface="Times New Roman" pitchFamily="18" charset="0"/>
                <a:cs typeface="Times New Roman" pitchFamily="18" charset="0"/>
              </a:rPr>
              <a:t>Useful for iteration planning</a:t>
            </a:r>
          </a:p>
          <a:p>
            <a:pPr marL="342900" lvl="0" indent="-342900">
              <a:lnSpc>
                <a:spcPct val="150000"/>
              </a:lnSpc>
              <a:spcBef>
                <a:spcPts val="750"/>
              </a:spcBef>
              <a:buFont typeface="Arial" pitchFamily="34" charset="0"/>
              <a:buChar char="•"/>
            </a:pPr>
            <a:r>
              <a:rPr lang="en-US" sz="1800" dirty="0" smtClean="0">
                <a:latin typeface="Times New Roman" pitchFamily="18" charset="0"/>
                <a:cs typeface="Times New Roman" pitchFamily="18" charset="0"/>
              </a:rPr>
              <a:t>Great for iterative development</a:t>
            </a:r>
          </a:p>
          <a:p>
            <a:pPr marL="342900" lvl="0" indent="-342900">
              <a:lnSpc>
                <a:spcPct val="150000"/>
              </a:lnSpc>
              <a:spcBef>
                <a:spcPts val="750"/>
              </a:spcBef>
              <a:buFont typeface="Arial" pitchFamily="34" charset="0"/>
              <a:buChar char="•"/>
            </a:pPr>
            <a:r>
              <a:rPr lang="en-US" sz="1800" dirty="0" smtClean="0">
                <a:latin typeface="Times New Roman" pitchFamily="18" charset="0"/>
                <a:cs typeface="Times New Roman" pitchFamily="18" charset="0"/>
              </a:rPr>
              <a:t>Encourage deferring of details</a:t>
            </a:r>
          </a:p>
          <a:p>
            <a:pPr marL="342900" lvl="0" indent="-342900">
              <a:lnSpc>
                <a:spcPct val="150000"/>
              </a:lnSpc>
              <a:spcBef>
                <a:spcPts val="750"/>
              </a:spcBef>
              <a:buFont typeface="Arial" pitchFamily="34" charset="0"/>
              <a:buChar char="•"/>
            </a:pPr>
            <a:r>
              <a:rPr lang="en-US" sz="1800" dirty="0" smtClean="0">
                <a:latin typeface="Times New Roman" pitchFamily="18" charset="0"/>
                <a:cs typeface="Times New Roman" pitchFamily="18" charset="0"/>
              </a:rPr>
              <a:t>Include varying levels of detail </a:t>
            </a:r>
          </a:p>
          <a:p>
            <a:pPr marL="342900" lvl="0" indent="-342900">
              <a:lnSpc>
                <a:spcPct val="150000"/>
              </a:lnSpc>
              <a:spcBef>
                <a:spcPts val="750"/>
              </a:spcBef>
              <a:buFont typeface="Arial" pitchFamily="34" charset="0"/>
              <a:buChar char="•"/>
            </a:pPr>
            <a:r>
              <a:rPr lang="en-US" sz="1800" dirty="0" smtClean="0">
                <a:latin typeface="Times New Roman" pitchFamily="18" charset="0"/>
                <a:cs typeface="Times New Roman" pitchFamily="18" charset="0"/>
              </a:rPr>
              <a:t>Support opportunistic design </a:t>
            </a:r>
          </a:p>
          <a:p>
            <a:pPr marL="342900" lvl="0" indent="-342900">
              <a:lnSpc>
                <a:spcPct val="150000"/>
              </a:lnSpc>
              <a:spcBef>
                <a:spcPts val="750"/>
              </a:spcBef>
              <a:buFont typeface="Arial" pitchFamily="34" charset="0"/>
              <a:buChar char="•"/>
            </a:pPr>
            <a:r>
              <a:rPr lang="en-US" sz="1800" dirty="0" smtClean="0">
                <a:latin typeface="Times New Roman" pitchFamily="18" charset="0"/>
                <a:cs typeface="Times New Roman" pitchFamily="18" charset="0"/>
              </a:rPr>
              <a:t>Emphasize verbal communication</a:t>
            </a:r>
            <a:endParaRPr kumimoji="0" lang="en-US" sz="18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p:txBody>
      </p:sp>
      <p:grpSp>
        <p:nvGrpSpPr>
          <p:cNvPr id="8" name="Group 7"/>
          <p:cNvGrpSpPr/>
          <p:nvPr/>
        </p:nvGrpSpPr>
        <p:grpSpPr>
          <a:xfrm>
            <a:off x="4777375" y="889000"/>
            <a:ext cx="3365500" cy="3365500"/>
            <a:chOff x="14836" y="0"/>
            <a:chExt cx="3365500" cy="3365500"/>
          </a:xfrm>
        </p:grpSpPr>
        <p:sp>
          <p:nvSpPr>
            <p:cNvPr id="9" name="Oval 8"/>
            <p:cNvSpPr/>
            <p:nvPr/>
          </p:nvSpPr>
          <p:spPr>
            <a:xfrm>
              <a:off x="14836" y="0"/>
              <a:ext cx="3365500" cy="3365500"/>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Oval 4"/>
            <p:cNvSpPr/>
            <p:nvPr/>
          </p:nvSpPr>
          <p:spPr>
            <a:xfrm>
              <a:off x="1066554" y="168275"/>
              <a:ext cx="1262062" cy="336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rPr>
                <a:t>Vision</a:t>
              </a:r>
              <a:endParaRPr lang="en-US" sz="1600" b="1" u="none" kern="1200" dirty="0">
                <a:effectLst>
                  <a:outerShdw blurRad="38100" dist="38100" dir="2700000" algn="tl">
                    <a:srgbClr val="000000">
                      <a:alpha val="43137"/>
                    </a:srgbClr>
                  </a:outerShdw>
                </a:effectLst>
              </a:endParaRPr>
            </a:p>
          </p:txBody>
        </p:sp>
      </p:grpSp>
      <p:grpSp>
        <p:nvGrpSpPr>
          <p:cNvPr id="11" name="Group 10"/>
          <p:cNvGrpSpPr/>
          <p:nvPr/>
        </p:nvGrpSpPr>
        <p:grpSpPr>
          <a:xfrm>
            <a:off x="5031504" y="1393824"/>
            <a:ext cx="2860675" cy="2860675"/>
            <a:chOff x="268965" y="504824"/>
            <a:chExt cx="2860675" cy="2860675"/>
          </a:xfrm>
        </p:grpSpPr>
        <p:sp>
          <p:nvSpPr>
            <p:cNvPr id="12" name="Oval 11"/>
            <p:cNvSpPr/>
            <p:nvPr/>
          </p:nvSpPr>
          <p:spPr>
            <a:xfrm>
              <a:off x="268965" y="504824"/>
              <a:ext cx="2860675" cy="2860675"/>
            </a:xfrm>
            <a:prstGeom prst="ellipse">
              <a:avLst/>
            </a:prstGeom>
          </p:spPr>
          <p:style>
            <a:lnRef idx="2">
              <a:schemeClr val="lt1">
                <a:hueOff val="0"/>
                <a:satOff val="0"/>
                <a:lumOff val="0"/>
                <a:alphaOff val="0"/>
              </a:schemeClr>
            </a:lnRef>
            <a:fillRef idx="1">
              <a:schemeClr val="accent2">
                <a:hueOff val="2413060"/>
                <a:satOff val="-12006"/>
                <a:lumOff val="-8117"/>
                <a:alphaOff val="0"/>
              </a:schemeClr>
            </a:fillRef>
            <a:effectRef idx="0">
              <a:schemeClr val="accent2">
                <a:hueOff val="2413060"/>
                <a:satOff val="-12006"/>
                <a:lumOff val="-8117"/>
                <a:alphaOff val="0"/>
              </a:schemeClr>
            </a:effectRef>
            <a:fontRef idx="minor">
              <a:schemeClr val="lt1"/>
            </a:fontRef>
          </p:style>
        </p:sp>
        <p:sp>
          <p:nvSpPr>
            <p:cNvPr id="13" name="Oval 6"/>
            <p:cNvSpPr/>
            <p:nvPr/>
          </p:nvSpPr>
          <p:spPr>
            <a:xfrm>
              <a:off x="1082469" y="669313"/>
              <a:ext cx="1233666" cy="3289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rPr>
                <a:t>Roadmap</a:t>
              </a:r>
              <a:endParaRPr lang="en-US" sz="1600" b="1" u="none" kern="1200" dirty="0">
                <a:effectLst>
                  <a:outerShdw blurRad="38100" dist="38100" dir="2700000" algn="tl">
                    <a:srgbClr val="000000">
                      <a:alpha val="43137"/>
                    </a:srgbClr>
                  </a:outerShdw>
                </a:effectLst>
              </a:endParaRPr>
            </a:p>
          </p:txBody>
        </p:sp>
      </p:grpSp>
      <p:grpSp>
        <p:nvGrpSpPr>
          <p:cNvPr id="14" name="Group 13"/>
          <p:cNvGrpSpPr/>
          <p:nvPr/>
        </p:nvGrpSpPr>
        <p:grpSpPr>
          <a:xfrm>
            <a:off x="5283573" y="1898650"/>
            <a:ext cx="2355850" cy="2355850"/>
            <a:chOff x="521034" y="1009650"/>
            <a:chExt cx="2355850" cy="2355850"/>
          </a:xfrm>
        </p:grpSpPr>
        <p:sp>
          <p:nvSpPr>
            <p:cNvPr id="15" name="Oval 14"/>
            <p:cNvSpPr/>
            <p:nvPr/>
          </p:nvSpPr>
          <p:spPr>
            <a:xfrm>
              <a:off x="521034" y="1009650"/>
              <a:ext cx="2355850" cy="2355850"/>
            </a:xfrm>
            <a:prstGeom prst="ellipse">
              <a:avLst/>
            </a:prstGeom>
          </p:spPr>
          <p:style>
            <a:lnRef idx="2">
              <a:schemeClr val="lt1">
                <a:hueOff val="0"/>
                <a:satOff val="0"/>
                <a:lumOff val="0"/>
                <a:alphaOff val="0"/>
              </a:schemeClr>
            </a:lnRef>
            <a:fillRef idx="1">
              <a:schemeClr val="accent2">
                <a:hueOff val="4826120"/>
                <a:satOff val="-24013"/>
                <a:lumOff val="-16235"/>
                <a:alphaOff val="0"/>
              </a:schemeClr>
            </a:fillRef>
            <a:effectRef idx="0">
              <a:schemeClr val="accent2">
                <a:hueOff val="4826120"/>
                <a:satOff val="-24013"/>
                <a:lumOff val="-16235"/>
                <a:alphaOff val="0"/>
              </a:schemeClr>
            </a:effectRef>
            <a:fontRef idx="minor">
              <a:schemeClr val="lt1"/>
            </a:fontRef>
          </p:style>
        </p:sp>
        <p:sp>
          <p:nvSpPr>
            <p:cNvPr id="16" name="Oval 8"/>
            <p:cNvSpPr/>
            <p:nvPr/>
          </p:nvSpPr>
          <p:spPr>
            <a:xfrm>
              <a:off x="1089383" y="1172203"/>
              <a:ext cx="1219152" cy="325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rPr>
                <a:t>Release</a:t>
              </a:r>
              <a:endParaRPr lang="en-US" sz="1600" b="1" u="none" kern="1200" dirty="0">
                <a:effectLst>
                  <a:outerShdw blurRad="38100" dist="38100" dir="2700000" algn="tl">
                    <a:srgbClr val="000000">
                      <a:alpha val="43137"/>
                    </a:srgbClr>
                  </a:outerShdw>
                </a:effectLst>
              </a:endParaRPr>
            </a:p>
          </p:txBody>
        </p:sp>
      </p:grpSp>
      <p:grpSp>
        <p:nvGrpSpPr>
          <p:cNvPr id="17" name="Group 16"/>
          <p:cNvGrpSpPr/>
          <p:nvPr/>
        </p:nvGrpSpPr>
        <p:grpSpPr>
          <a:xfrm>
            <a:off x="5533926" y="2403474"/>
            <a:ext cx="1851025" cy="1851025"/>
            <a:chOff x="771387" y="1514474"/>
            <a:chExt cx="1851025" cy="1851025"/>
          </a:xfrm>
        </p:grpSpPr>
        <p:sp>
          <p:nvSpPr>
            <p:cNvPr id="18" name="Oval 17"/>
            <p:cNvSpPr/>
            <p:nvPr/>
          </p:nvSpPr>
          <p:spPr>
            <a:xfrm>
              <a:off x="771387" y="1514474"/>
              <a:ext cx="1851025" cy="1851025"/>
            </a:xfrm>
            <a:prstGeom prst="ellipse">
              <a:avLst/>
            </a:prstGeom>
          </p:spPr>
          <p:style>
            <a:lnRef idx="2">
              <a:schemeClr val="lt1">
                <a:hueOff val="0"/>
                <a:satOff val="0"/>
                <a:lumOff val="0"/>
                <a:alphaOff val="0"/>
              </a:schemeClr>
            </a:lnRef>
            <a:fillRef idx="1">
              <a:schemeClr val="accent2">
                <a:hueOff val="7239180"/>
                <a:satOff val="-36019"/>
                <a:lumOff val="-24352"/>
                <a:alphaOff val="0"/>
              </a:schemeClr>
            </a:fillRef>
            <a:effectRef idx="0">
              <a:schemeClr val="accent2">
                <a:hueOff val="7239180"/>
                <a:satOff val="-36019"/>
                <a:lumOff val="-24352"/>
                <a:alphaOff val="0"/>
              </a:schemeClr>
            </a:effectRef>
            <a:fontRef idx="minor">
              <a:schemeClr val="lt1"/>
            </a:fontRef>
          </p:style>
        </p:sp>
        <p:sp>
          <p:nvSpPr>
            <p:cNvPr id="19" name="Oval 10"/>
            <p:cNvSpPr/>
            <p:nvPr/>
          </p:nvSpPr>
          <p:spPr>
            <a:xfrm>
              <a:off x="1197122" y="1681067"/>
              <a:ext cx="999553" cy="3331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rPr>
                <a:t>Iteration</a:t>
              </a:r>
              <a:endParaRPr lang="en-US" sz="1600" b="1" u="none" kern="1200" dirty="0">
                <a:effectLst>
                  <a:outerShdw blurRad="38100" dist="38100" dir="2700000" algn="tl">
                    <a:srgbClr val="000000">
                      <a:alpha val="43137"/>
                    </a:srgbClr>
                  </a:outerShdw>
                </a:effectLst>
              </a:endParaRPr>
            </a:p>
          </p:txBody>
        </p:sp>
      </p:grpSp>
      <p:grpSp>
        <p:nvGrpSpPr>
          <p:cNvPr id="20" name="Group 19"/>
          <p:cNvGrpSpPr/>
          <p:nvPr/>
        </p:nvGrpSpPr>
        <p:grpSpPr>
          <a:xfrm>
            <a:off x="5788398" y="2896426"/>
            <a:ext cx="1346200" cy="1346200"/>
            <a:chOff x="1025859" y="2007426"/>
            <a:chExt cx="1346200" cy="1346200"/>
          </a:xfrm>
        </p:grpSpPr>
        <p:sp>
          <p:nvSpPr>
            <p:cNvPr id="21" name="Oval 20"/>
            <p:cNvSpPr/>
            <p:nvPr/>
          </p:nvSpPr>
          <p:spPr>
            <a:xfrm>
              <a:off x="1025859" y="2007426"/>
              <a:ext cx="1346200" cy="1346200"/>
            </a:xfrm>
            <a:prstGeom prst="ellipse">
              <a:avLst/>
            </a:prstGeom>
          </p:spPr>
          <p:style>
            <a:lnRef idx="2">
              <a:schemeClr val="lt1">
                <a:hueOff val="0"/>
                <a:satOff val="0"/>
                <a:lumOff val="0"/>
                <a:alphaOff val="0"/>
              </a:schemeClr>
            </a:lnRef>
            <a:fillRef idx="1">
              <a:schemeClr val="accent2">
                <a:hueOff val="9652240"/>
                <a:satOff val="-48026"/>
                <a:lumOff val="-32470"/>
                <a:alphaOff val="0"/>
              </a:schemeClr>
            </a:fillRef>
            <a:effectRef idx="0">
              <a:schemeClr val="accent2">
                <a:hueOff val="9652240"/>
                <a:satOff val="-48026"/>
                <a:lumOff val="-32470"/>
                <a:alphaOff val="0"/>
              </a:schemeClr>
            </a:effectRef>
            <a:fontRef idx="minor">
              <a:schemeClr val="lt1"/>
            </a:fontRef>
          </p:style>
        </p:sp>
        <p:sp>
          <p:nvSpPr>
            <p:cNvPr id="22" name="Oval 12"/>
            <p:cNvSpPr/>
            <p:nvPr/>
          </p:nvSpPr>
          <p:spPr>
            <a:xfrm>
              <a:off x="1261444" y="2175701"/>
              <a:ext cx="875030" cy="336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rPr>
                <a:t>Daily</a:t>
              </a:r>
              <a:endParaRPr lang="en-US" sz="1100" kern="1200" dirty="0"/>
            </a:p>
          </p:txBody>
        </p:sp>
      </p:grpSp>
      <p:grpSp>
        <p:nvGrpSpPr>
          <p:cNvPr id="23" name="Group 22"/>
          <p:cNvGrpSpPr/>
          <p:nvPr/>
        </p:nvGrpSpPr>
        <p:grpSpPr>
          <a:xfrm>
            <a:off x="5934564" y="3422274"/>
            <a:ext cx="1054554" cy="395555"/>
            <a:chOff x="1172025" y="2533274"/>
            <a:chExt cx="1054554" cy="395555"/>
          </a:xfrm>
        </p:grpSpPr>
        <p:sp>
          <p:nvSpPr>
            <p:cNvPr id="24" name="Rounded Rectangle 23"/>
            <p:cNvSpPr/>
            <p:nvPr/>
          </p:nvSpPr>
          <p:spPr>
            <a:xfrm>
              <a:off x="1172025" y="2533274"/>
              <a:ext cx="1054554" cy="395555"/>
            </a:xfrm>
            <a:prstGeom prst="roundRect">
              <a:avLst/>
            </a:prstGeom>
          </p:spPr>
          <p:style>
            <a:lnRef idx="2">
              <a:schemeClr val="lt1">
                <a:hueOff val="0"/>
                <a:satOff val="0"/>
                <a:lumOff val="0"/>
                <a:alphaOff val="0"/>
              </a:schemeClr>
            </a:lnRef>
            <a:fillRef idx="1">
              <a:schemeClr val="accent2">
                <a:hueOff val="12065300"/>
                <a:satOff val="-60032"/>
                <a:lumOff val="-40587"/>
                <a:alphaOff val="0"/>
              </a:schemeClr>
            </a:fillRef>
            <a:effectRef idx="0">
              <a:schemeClr val="accent2">
                <a:hueOff val="12065300"/>
                <a:satOff val="-60032"/>
                <a:lumOff val="-40587"/>
                <a:alphaOff val="0"/>
              </a:schemeClr>
            </a:effectRef>
            <a:fontRef idx="minor">
              <a:schemeClr val="lt1"/>
            </a:fontRef>
          </p:style>
        </p:sp>
        <p:sp>
          <p:nvSpPr>
            <p:cNvPr id="25" name="Rounded Rectangle 14"/>
            <p:cNvSpPr/>
            <p:nvPr/>
          </p:nvSpPr>
          <p:spPr>
            <a:xfrm>
              <a:off x="1336116" y="2641818"/>
              <a:ext cx="726372" cy="1784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u="none" kern="1200" dirty="0" smtClean="0">
                  <a:effectLst>
                    <a:outerShdw blurRad="38100" dist="38100" dir="2700000" algn="tl">
                      <a:srgbClr val="000000">
                        <a:alpha val="43137"/>
                      </a:srgbClr>
                    </a:outerShdw>
                  </a:effectLst>
                </a:rPr>
                <a:t>Story</a:t>
              </a:r>
              <a:endParaRPr lang="en-US" sz="1600" b="1" u="none" kern="1200" dirty="0">
                <a:effectLst>
                  <a:outerShdw blurRad="38100" dist="38100" dir="2700000" algn="tl">
                    <a:srgbClr val="000000">
                      <a:alpha val="43137"/>
                    </a:srgbClr>
                  </a:outerShdw>
                </a:effectLst>
              </a:endParaRPr>
            </a:p>
          </p:txBody>
        </p:sp>
      </p:grpSp>
      <p:sp>
        <p:nvSpPr>
          <p:cNvPr id="26" name="Rectangle 25"/>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522148" y="346544"/>
            <a:ext cx="4146840" cy="1173497"/>
          </a:xfrm>
        </p:spPr>
        <p:txBody>
          <a:bodyPr>
            <a:noAutofit/>
          </a:bodyPr>
          <a:lstStyle/>
          <a:p>
            <a:r>
              <a:rPr lang="en-US" sz="3600" dirty="0" smtClean="0"/>
              <a:t>Retrospection in Agile Management</a:t>
            </a:r>
            <a:endParaRPr lang="en-US" sz="36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168239" y="1484417"/>
            <a:ext cx="4619501" cy="3455718"/>
          </a:xfrm>
        </p:spPr>
        <p:txBody>
          <a:bodyPr>
            <a:noAutofit/>
          </a:bodyPr>
          <a:lstStyle/>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An opportunity for the Scrum Team to inspect itself and create a plan for improvements to be enacted during the next Sprint.</a:t>
            </a:r>
          </a:p>
          <a:p>
            <a:pPr marL="342900" indent="-342900" algn="just">
              <a:lnSpc>
                <a:spcPct val="150000"/>
              </a:lnSpc>
              <a:buFont typeface="Arial" pitchFamily="34" charset="0"/>
              <a:buChar char="•"/>
            </a:pPr>
            <a:endParaRPr lang="en-US" sz="1700" spc="0" dirty="0" smtClean="0">
              <a:solidFill>
                <a:schemeClr val="tx1"/>
              </a:solidFill>
              <a:latin typeface="Times New Roman" pitchFamily="18" charset="0"/>
              <a:cs typeface="Times New Roman" pitchFamily="18" charset="0"/>
            </a:endParaRPr>
          </a:p>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Meetings intended to reflect on the most recent sprint/project/milestone and celebrate team wins.</a:t>
            </a:r>
            <a:endParaRPr lang="en-US" sz="1700" spc="0" dirty="0">
              <a:solidFill>
                <a:schemeClr val="tx1"/>
              </a:solidFill>
              <a:latin typeface="Times New Roman" pitchFamily="18" charset="0"/>
              <a:cs typeface="Times New Roman" pitchFamily="18" charset="0"/>
            </a:endParaRP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12</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scrum master.jpg"/>
          <p:cNvPicPr>
            <a:picLocks noGrp="1" noChangeAspect="1"/>
          </p:cNvPicPr>
          <p:nvPr>
            <p:ph type="pic" sz="quarter" idx="13"/>
          </p:nvPr>
        </p:nvPicPr>
        <p:blipFill>
          <a:blip r:embed="rId2"/>
          <a:stretch>
            <a:fillRect/>
          </a:stretch>
        </p:blipFill>
        <p:spPr>
          <a:xfrm>
            <a:off x="0" y="0"/>
            <a:ext cx="4298868" cy="5143500"/>
          </a:xfrm>
        </p:spPr>
      </p:pic>
      <p:sp>
        <p:nvSpPr>
          <p:cNvPr id="14" name="Rectangle 13" descr="Accent block">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4297680" cy="5148072"/>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
        <p:nvSpPr>
          <p:cNvPr id="9" name="TextBox 8"/>
          <p:cNvSpPr txBox="1"/>
          <p:nvPr/>
        </p:nvSpPr>
        <p:spPr>
          <a:xfrm rot="557497">
            <a:off x="581891" y="4322617"/>
            <a:ext cx="2612571" cy="307777"/>
          </a:xfrm>
          <a:prstGeom prst="rect">
            <a:avLst/>
          </a:prstGeom>
          <a:noFill/>
        </p:spPr>
        <p:txBody>
          <a:bodyPr wrap="square" rtlCol="0">
            <a:spAutoFit/>
          </a:bodyPr>
          <a:lstStyle/>
          <a:p>
            <a:pPr>
              <a:buFont typeface="Arial" pitchFamily="34" charset="0"/>
              <a:buChar char="•"/>
            </a:pPr>
            <a:r>
              <a:rPr lang="en-US" dirty="0" smtClean="0"/>
              <a:t>   What worked well ?</a:t>
            </a:r>
            <a:endParaRPr lang="en-US" dirty="0"/>
          </a:p>
        </p:txBody>
      </p:sp>
      <p:sp>
        <p:nvSpPr>
          <p:cNvPr id="10" name="TextBox 9"/>
          <p:cNvSpPr txBox="1"/>
          <p:nvPr/>
        </p:nvSpPr>
        <p:spPr>
          <a:xfrm rot="20905019">
            <a:off x="498758" y="3144983"/>
            <a:ext cx="2612571" cy="307777"/>
          </a:xfrm>
          <a:prstGeom prst="rect">
            <a:avLst/>
          </a:prstGeom>
          <a:noFill/>
        </p:spPr>
        <p:txBody>
          <a:bodyPr wrap="square" rtlCol="0">
            <a:spAutoFit/>
          </a:bodyPr>
          <a:lstStyle/>
          <a:p>
            <a:pPr>
              <a:buFont typeface="Arial" pitchFamily="34" charset="0"/>
              <a:buChar char="•"/>
            </a:pPr>
            <a:r>
              <a:rPr lang="en-US" dirty="0" smtClean="0"/>
              <a:t>   What could be improved ?</a:t>
            </a:r>
            <a:endParaRPr lang="en-US" dirty="0"/>
          </a:p>
        </p:txBody>
      </p:sp>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13</a:t>
            </a:fld>
            <a:endParaRPr lang="en-US" dirty="0"/>
          </a:p>
        </p:txBody>
      </p:sp>
      <p:sp>
        <p:nvSpPr>
          <p:cNvPr id="3" name="Title 2"/>
          <p:cNvSpPr>
            <a:spLocks noGrp="1"/>
          </p:cNvSpPr>
          <p:nvPr>
            <p:ph type="title"/>
          </p:nvPr>
        </p:nvSpPr>
        <p:spPr>
          <a:xfrm>
            <a:off x="445889" y="171173"/>
            <a:ext cx="8252222" cy="617935"/>
          </a:xfrm>
        </p:spPr>
        <p:txBody>
          <a:bodyPr/>
          <a:lstStyle/>
          <a:p>
            <a:r>
              <a:rPr lang="en-US" u="sng" dirty="0" smtClean="0"/>
              <a:t>Agile Retrospection Steps</a:t>
            </a:r>
            <a:endParaRPr lang="en-US" u="sng" dirty="0"/>
          </a:p>
        </p:txBody>
      </p:sp>
      <p:sp>
        <p:nvSpPr>
          <p:cNvPr id="4" name="Content Placeholder 3"/>
          <p:cNvSpPr>
            <a:spLocks noGrp="1"/>
          </p:cNvSpPr>
          <p:nvPr>
            <p:ph idx="1"/>
          </p:nvPr>
        </p:nvSpPr>
        <p:spPr>
          <a:xfrm>
            <a:off x="2268186" y="926275"/>
            <a:ext cx="6626431" cy="3874326"/>
          </a:xfrm>
        </p:spPr>
        <p:txBody>
          <a:bodyPr>
            <a:noAutofit/>
          </a:bodyPr>
          <a:lstStyle/>
          <a:p>
            <a:r>
              <a:rPr lang="en-US" sz="1600" b="1" dirty="0" smtClean="0">
                <a:latin typeface="+mj-lt"/>
              </a:rPr>
              <a:t>Set Stage</a:t>
            </a:r>
            <a:r>
              <a:rPr lang="en-US" sz="1600" dirty="0" smtClean="0">
                <a:latin typeface="+mj-lt"/>
              </a:rPr>
              <a:t> – Setting up of the meeting by the facilitator, sending a meeting invitation to all the required team members.</a:t>
            </a:r>
          </a:p>
          <a:p>
            <a:r>
              <a:rPr lang="en-US" sz="1600" b="1" dirty="0" smtClean="0">
                <a:latin typeface="+mj-lt"/>
              </a:rPr>
              <a:t>Gather Data – </a:t>
            </a:r>
            <a:r>
              <a:rPr lang="en-US" sz="1600" dirty="0" smtClean="0">
                <a:latin typeface="+mj-lt"/>
              </a:rPr>
              <a:t>Gathering ideas, opinions, concerns that the team members might have. </a:t>
            </a:r>
          </a:p>
          <a:p>
            <a:r>
              <a:rPr lang="en-US" sz="1600" b="1" dirty="0" smtClean="0">
                <a:latin typeface="+mj-lt"/>
              </a:rPr>
              <a:t>Generate Insights –</a:t>
            </a:r>
            <a:r>
              <a:rPr lang="en-US" sz="1600" dirty="0" smtClean="0">
                <a:latin typeface="+mj-lt"/>
              </a:rPr>
              <a:t>  Identifying meaningful analytic trends and creating patterns to resolve them. </a:t>
            </a:r>
          </a:p>
          <a:p>
            <a:r>
              <a:rPr lang="en-US" sz="1600" b="1" dirty="0" smtClean="0">
                <a:latin typeface="+mj-lt"/>
              </a:rPr>
              <a:t>Create Actions –</a:t>
            </a:r>
            <a:r>
              <a:rPr lang="en-US" sz="1600" dirty="0" smtClean="0">
                <a:latin typeface="+mj-lt"/>
              </a:rPr>
              <a:t> Assigning actions to an accountable person(s) who will be responsible to resolve it by the decided due date.</a:t>
            </a:r>
          </a:p>
          <a:p>
            <a:r>
              <a:rPr lang="en-US" sz="1600" b="1" dirty="0" smtClean="0">
                <a:latin typeface="+mj-lt"/>
              </a:rPr>
              <a:t>Wrap Up –</a:t>
            </a:r>
            <a:r>
              <a:rPr lang="en-US" sz="1600" dirty="0" smtClean="0">
                <a:latin typeface="+mj-lt"/>
              </a:rPr>
              <a:t> Thank the team for their time and for their participation.</a:t>
            </a:r>
          </a:p>
        </p:txBody>
      </p:sp>
      <p:sp>
        <p:nvSpPr>
          <p:cNvPr id="6" name="Rectangle 5"/>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pic>
        <p:nvPicPr>
          <p:cNvPr id="5122" name="Picture 2" descr="https://cdn.softwaretestinghelp.com/wp-content/qa/uploads/2016/09/Agile-Retrospective-Steps.jpg"/>
          <p:cNvPicPr>
            <a:picLocks noChangeAspect="1" noChangeArrowheads="1"/>
          </p:cNvPicPr>
          <p:nvPr/>
        </p:nvPicPr>
        <p:blipFill>
          <a:blip r:embed="rId3"/>
          <a:srcRect/>
          <a:stretch>
            <a:fillRect/>
          </a:stretch>
        </p:blipFill>
        <p:spPr bwMode="auto">
          <a:xfrm>
            <a:off x="199271" y="78675"/>
            <a:ext cx="1889463" cy="50292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427145" y="465297"/>
            <a:ext cx="4277468" cy="1173497"/>
          </a:xfrm>
        </p:spPr>
        <p:txBody>
          <a:bodyPr>
            <a:noAutofit/>
          </a:bodyPr>
          <a:lstStyle/>
          <a:p>
            <a:r>
              <a:rPr lang="en-US" sz="3400" dirty="0" smtClean="0"/>
              <a:t>What are </a:t>
            </a:r>
            <a:r>
              <a:rPr lang="en-US" sz="3400" dirty="0" err="1" smtClean="0"/>
              <a:t>Burndown</a:t>
            </a:r>
            <a:r>
              <a:rPr lang="en-US" sz="3400" dirty="0" smtClean="0"/>
              <a:t> Charts in Agile?</a:t>
            </a:r>
            <a:endParaRPr lang="en-US" sz="34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168239" y="1484417"/>
            <a:ext cx="4619501" cy="3455718"/>
          </a:xfrm>
        </p:spPr>
        <p:txBody>
          <a:bodyPr>
            <a:noAutofit/>
          </a:bodyPr>
          <a:lstStyle/>
          <a:p>
            <a:pPr marL="342900" indent="-342900">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The </a:t>
            </a:r>
            <a:r>
              <a:rPr lang="en-US" sz="1700" spc="0" dirty="0" err="1" smtClean="0">
                <a:solidFill>
                  <a:schemeClr val="tx1"/>
                </a:solidFill>
                <a:latin typeface="Times New Roman" pitchFamily="18" charset="0"/>
                <a:cs typeface="Times New Roman" pitchFamily="18" charset="0"/>
              </a:rPr>
              <a:t>burndown</a:t>
            </a:r>
            <a:r>
              <a:rPr lang="en-US" sz="1700" spc="0" dirty="0" smtClean="0">
                <a:solidFill>
                  <a:schemeClr val="tx1"/>
                </a:solidFill>
                <a:latin typeface="Times New Roman" pitchFamily="18" charset="0"/>
                <a:cs typeface="Times New Roman" pitchFamily="18" charset="0"/>
              </a:rPr>
              <a:t> chart that shows how quickly you and your team are burning through your customer's user stories. </a:t>
            </a:r>
            <a:br>
              <a:rPr lang="en-US" sz="1700" spc="0" dirty="0" smtClean="0">
                <a:solidFill>
                  <a:schemeClr val="tx1"/>
                </a:solidFill>
                <a:latin typeface="Times New Roman" pitchFamily="18" charset="0"/>
                <a:cs typeface="Times New Roman" pitchFamily="18" charset="0"/>
              </a:rPr>
            </a:br>
            <a:endParaRPr lang="en-US" sz="1700" spc="0" dirty="0" smtClean="0">
              <a:solidFill>
                <a:schemeClr val="tx1"/>
              </a:solidFill>
              <a:latin typeface="Times New Roman" pitchFamily="18" charset="0"/>
              <a:cs typeface="Times New Roman" pitchFamily="18" charset="0"/>
            </a:endParaRPr>
          </a:p>
          <a:p>
            <a:pPr marL="342900" indent="-342900">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It shows the total effort against the amount of work we deliver each iteration.</a:t>
            </a:r>
            <a:endParaRPr lang="en-US" sz="1700" spc="0" dirty="0">
              <a:solidFill>
                <a:schemeClr val="tx1"/>
              </a:solidFill>
              <a:latin typeface="Times New Roman" pitchFamily="18" charset="0"/>
              <a:cs typeface="Times New Roman" pitchFamily="18" charset="0"/>
            </a:endParaRP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14</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scrum master.jpg"/>
          <p:cNvPicPr>
            <a:picLocks noGrp="1" noChangeAspect="1"/>
          </p:cNvPicPr>
          <p:nvPr>
            <p:ph type="pic" sz="quarter" idx="13"/>
          </p:nvPr>
        </p:nvPicPr>
        <p:blipFill>
          <a:blip r:embed="rId2"/>
          <a:srcRect l="5597" t="4387" b="5108"/>
          <a:stretch>
            <a:fillRect/>
          </a:stretch>
        </p:blipFill>
        <p:spPr>
          <a:xfrm>
            <a:off x="0" y="0"/>
            <a:ext cx="4297680" cy="5143500"/>
          </a:xfrm>
        </p:spPr>
      </p:pic>
      <p:sp>
        <p:nvSpPr>
          <p:cNvPr id="14" name="Rectangle 13" descr="Accent block">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4572"/>
            <a:ext cx="4297680" cy="5148072"/>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
        <p:nvSpPr>
          <p:cNvPr id="13" name="TextBox 12"/>
          <p:cNvSpPr txBox="1"/>
          <p:nvPr/>
        </p:nvSpPr>
        <p:spPr>
          <a:xfrm rot="20611555">
            <a:off x="907567" y="526789"/>
            <a:ext cx="2755526" cy="1351588"/>
          </a:xfrm>
          <a:prstGeom prst="rect">
            <a:avLst/>
          </a:prstGeom>
          <a:noFill/>
        </p:spPr>
        <p:txBody>
          <a:bodyPr wrap="square" rtlCol="0">
            <a:spAutoFit/>
          </a:bodyPr>
          <a:lstStyle/>
          <a:p>
            <a:pPr>
              <a:lnSpc>
                <a:spcPct val="150000"/>
              </a:lnSpc>
              <a:buFont typeface="Wingdings" pitchFamily="2" charset="2"/>
              <a:buChar char="ü"/>
            </a:pPr>
            <a:r>
              <a:rPr lang="en-US" b="1" dirty="0" smtClean="0">
                <a:solidFill>
                  <a:schemeClr val="bg1"/>
                </a:solidFill>
              </a:rPr>
              <a:t>Work done each iteration</a:t>
            </a:r>
          </a:p>
          <a:p>
            <a:pPr>
              <a:lnSpc>
                <a:spcPct val="150000"/>
              </a:lnSpc>
              <a:buFont typeface="Wingdings" pitchFamily="2" charset="2"/>
              <a:buChar char="ü"/>
            </a:pPr>
            <a:r>
              <a:rPr lang="en-US" b="1" dirty="0" smtClean="0">
                <a:solidFill>
                  <a:schemeClr val="bg1"/>
                </a:solidFill>
              </a:rPr>
              <a:t>Work remaining</a:t>
            </a:r>
          </a:p>
          <a:p>
            <a:pPr>
              <a:lnSpc>
                <a:spcPct val="150000"/>
              </a:lnSpc>
              <a:buFont typeface="Wingdings" pitchFamily="2" charset="2"/>
              <a:buChar char="ü"/>
            </a:pPr>
            <a:r>
              <a:rPr lang="en-US" b="1" dirty="0" smtClean="0">
                <a:solidFill>
                  <a:schemeClr val="bg1"/>
                </a:solidFill>
              </a:rPr>
              <a:t>Work done so far</a:t>
            </a:r>
          </a:p>
          <a:p>
            <a:pPr>
              <a:lnSpc>
                <a:spcPct val="150000"/>
              </a:lnSpc>
              <a:buFont typeface="Wingdings" pitchFamily="2" charset="2"/>
              <a:buChar char="ü"/>
            </a:pPr>
            <a:r>
              <a:rPr lang="en-US" b="1" dirty="0" smtClean="0">
                <a:solidFill>
                  <a:schemeClr val="bg1"/>
                </a:solidFill>
              </a:rPr>
              <a:t>When we can expect to be done</a:t>
            </a:r>
          </a:p>
        </p:txBody>
      </p:sp>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15</a:t>
            </a:fld>
            <a:endParaRPr lang="en-US" dirty="0"/>
          </a:p>
        </p:txBody>
      </p:sp>
      <p:sp>
        <p:nvSpPr>
          <p:cNvPr id="3" name="Title 2"/>
          <p:cNvSpPr>
            <a:spLocks noGrp="1"/>
          </p:cNvSpPr>
          <p:nvPr>
            <p:ph type="title"/>
          </p:nvPr>
        </p:nvSpPr>
        <p:spPr>
          <a:xfrm>
            <a:off x="445889" y="171173"/>
            <a:ext cx="8252222" cy="617935"/>
          </a:xfrm>
        </p:spPr>
        <p:txBody>
          <a:bodyPr/>
          <a:lstStyle/>
          <a:p>
            <a:r>
              <a:rPr lang="en-US" u="sng" dirty="0" err="1" smtClean="0"/>
              <a:t>Burndown</a:t>
            </a:r>
            <a:r>
              <a:rPr lang="en-US" u="sng" dirty="0" smtClean="0"/>
              <a:t> charts in Agile Management</a:t>
            </a:r>
            <a:endParaRPr lang="en-US" u="sng" dirty="0"/>
          </a:p>
        </p:txBody>
      </p:sp>
      <p:sp>
        <p:nvSpPr>
          <p:cNvPr id="4" name="Content Placeholder 3"/>
          <p:cNvSpPr>
            <a:spLocks noGrp="1"/>
          </p:cNvSpPr>
          <p:nvPr>
            <p:ph idx="1"/>
          </p:nvPr>
        </p:nvSpPr>
        <p:spPr>
          <a:xfrm>
            <a:off x="403762" y="926275"/>
            <a:ext cx="8490856" cy="3874326"/>
          </a:xfrm>
        </p:spPr>
        <p:txBody>
          <a:bodyPr>
            <a:noAutofit/>
          </a:bodyPr>
          <a:lstStyle/>
          <a:p>
            <a:pPr algn="just"/>
            <a:r>
              <a:rPr lang="en-US" sz="1700" dirty="0" smtClean="0">
                <a:latin typeface="Times New Roman" pitchFamily="18" charset="0"/>
                <a:cs typeface="Times New Roman" pitchFamily="18" charset="0"/>
              </a:rPr>
              <a:t>A large graph relating the quantity of work remaining (on the vertical axis) and the time elapsed since the start of the project (on the horizontal, showing future as well as past). </a:t>
            </a:r>
          </a:p>
          <a:p>
            <a:pPr algn="just"/>
            <a:endParaRPr lang="en-US" sz="800" dirty="0" smtClean="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Two variants exist, depending on whether the amount graphed is for the work remaining in the iteration ("sprint </a:t>
            </a:r>
            <a:r>
              <a:rPr lang="en-US" sz="1700" dirty="0" err="1" smtClean="0">
                <a:latin typeface="Times New Roman" pitchFamily="18" charset="0"/>
                <a:cs typeface="Times New Roman" pitchFamily="18" charset="0"/>
              </a:rPr>
              <a:t>burndown</a:t>
            </a:r>
            <a:r>
              <a:rPr lang="en-US" sz="1700" dirty="0" smtClean="0">
                <a:latin typeface="Times New Roman" pitchFamily="18" charset="0"/>
                <a:cs typeface="Times New Roman" pitchFamily="18" charset="0"/>
              </a:rPr>
              <a:t>") or more commonly the entire project ("product </a:t>
            </a:r>
            <a:r>
              <a:rPr lang="en-US" sz="1700" dirty="0" err="1" smtClean="0">
                <a:latin typeface="Times New Roman" pitchFamily="18" charset="0"/>
                <a:cs typeface="Times New Roman" pitchFamily="18" charset="0"/>
              </a:rPr>
              <a:t>burndown</a:t>
            </a:r>
            <a:r>
              <a:rPr lang="en-US" sz="1700" dirty="0" smtClean="0">
                <a:latin typeface="Times New Roman" pitchFamily="18" charset="0"/>
                <a:cs typeface="Times New Roman" pitchFamily="18" charset="0"/>
              </a:rPr>
              <a:t>").</a:t>
            </a:r>
          </a:p>
          <a:p>
            <a:pPr algn="just"/>
            <a:endParaRPr lang="en-US" sz="800" dirty="0" smtClean="0">
              <a:latin typeface="Times New Roman" pitchFamily="18" charset="0"/>
              <a:cs typeface="Times New Roman" pitchFamily="18" charset="0"/>
            </a:endParaRPr>
          </a:p>
          <a:p>
            <a:pPr algn="just"/>
            <a:r>
              <a:rPr lang="en-US" sz="1700" dirty="0" smtClean="0">
                <a:latin typeface="Times New Roman" pitchFamily="18" charset="0"/>
                <a:cs typeface="Times New Roman" pitchFamily="18" charset="0"/>
              </a:rPr>
              <a:t>This practice results in up-to-date project status; it encourages the team to confront any difficulties sooner and more decisively. </a:t>
            </a:r>
          </a:p>
          <a:p>
            <a:pPr algn="just"/>
            <a:endParaRPr lang="en-US" sz="1500" dirty="0" smtClean="0"/>
          </a:p>
        </p:txBody>
      </p:sp>
      <p:sp>
        <p:nvSpPr>
          <p:cNvPr id="6" name="Rectangle 5"/>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p:txBody>
          <a:bodyPr/>
          <a:lstStyle/>
          <a:p>
            <a:r>
              <a:rPr lang="en-US" sz="2000" b="1" u="sng" dirty="0" smtClean="0"/>
              <a:t>BURNDOWNS are great</a:t>
            </a:r>
            <a:endParaRPr lang="en-US" sz="2000" u="sng" dirty="0"/>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p:txBody>
          <a:bodyPr/>
          <a:lstStyle/>
          <a:p>
            <a:r>
              <a:rPr lang="en-US" dirty="0" smtClean="0"/>
              <a:t>because they:</a:t>
            </a:r>
            <a:endParaRPr lang="en-US" dirty="0"/>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p:txBody>
          <a:bodyPr>
            <a:normAutofit/>
          </a:bodyPr>
          <a:lstStyle/>
          <a:p>
            <a:r>
              <a:rPr lang="en-US" sz="1600" dirty="0" smtClean="0"/>
              <a:t>Make the reality of the project clear.</a:t>
            </a:r>
          </a:p>
          <a:p>
            <a:r>
              <a:rPr lang="en-US" sz="1600" dirty="0" smtClean="0"/>
              <a:t>Show the impact of decisions.</a:t>
            </a:r>
          </a:p>
          <a:p>
            <a:r>
              <a:rPr lang="en-US" sz="1600" dirty="0" smtClean="0"/>
              <a:t>Warn you early if things aren't going according to plan.</a:t>
            </a:r>
          </a:p>
          <a:p>
            <a:r>
              <a:rPr lang="en-US" sz="1600" dirty="0" smtClean="0"/>
              <a:t>Get rid of all the wishful thinking around dates.</a:t>
            </a:r>
            <a:endParaRPr lang="en-US" sz="1600" dirty="0"/>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pPr/>
              <a:t>16</a:t>
            </a:fld>
            <a:endParaRPr lang="en-US" dirty="0"/>
          </a:p>
        </p:txBody>
      </p:sp>
      <p:pic>
        <p:nvPicPr>
          <p:cNvPr id="8" name="Content Placeholder 7" descr="burndown-4-realistic.png"/>
          <p:cNvPicPr>
            <a:picLocks noGrp="1" noChangeAspect="1"/>
          </p:cNvPicPr>
          <p:nvPr>
            <p:ph sz="quarter" idx="14"/>
          </p:nvPr>
        </p:nvPicPr>
        <p:blipFill>
          <a:blip r:embed="rId2"/>
          <a:stretch>
            <a:fillRect/>
          </a:stretch>
        </p:blipFill>
        <p:spPr>
          <a:xfrm>
            <a:off x="23750" y="731212"/>
            <a:ext cx="5505096" cy="3925413"/>
          </a:xfrm>
        </p:spPr>
      </p:pic>
      <p:pic>
        <p:nvPicPr>
          <p:cNvPr id="40962" name="Picture 2"/>
          <p:cNvPicPr>
            <a:picLocks noChangeAspect="1" noChangeArrowheads="1"/>
          </p:cNvPicPr>
          <p:nvPr/>
        </p:nvPicPr>
        <p:blipFill>
          <a:blip r:embed="rId3"/>
          <a:srcRect/>
          <a:stretch>
            <a:fillRect/>
          </a:stretch>
        </p:blipFill>
        <p:spPr bwMode="auto">
          <a:xfrm>
            <a:off x="7528480" y="4784557"/>
            <a:ext cx="1188720" cy="323318"/>
          </a:xfrm>
          <a:prstGeom prst="rect">
            <a:avLst/>
          </a:prstGeom>
          <a:noFill/>
          <a:ln w="9525">
            <a:noFill/>
            <a:miter lim="800000"/>
            <a:headEnd/>
            <a:tailEnd/>
          </a:ln>
          <a:effectLst/>
        </p:spPr>
      </p:pic>
      <p:sp>
        <p:nvSpPr>
          <p:cNvPr id="10" name="Rectangle 9"/>
          <p:cNvSpPr/>
          <p:nvPr/>
        </p:nvSpPr>
        <p:spPr>
          <a:xfrm>
            <a:off x="4453248" y="1876301"/>
            <a:ext cx="819397" cy="1900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10640" y="225631"/>
            <a:ext cx="3835730" cy="369332"/>
          </a:xfrm>
          <a:prstGeom prst="rect">
            <a:avLst/>
          </a:prstGeom>
          <a:noFill/>
        </p:spPr>
        <p:txBody>
          <a:bodyPr wrap="square" rtlCol="0">
            <a:spAutoFit/>
          </a:bodyPr>
          <a:lstStyle/>
          <a:p>
            <a:r>
              <a:rPr lang="en-US" sz="1800" b="1" dirty="0" smtClean="0"/>
              <a:t>A SAMPLE BURNDOWN  CHART:</a:t>
            </a:r>
            <a:endParaRPr lang="en-US" sz="1800" b="1" dirty="0"/>
          </a:p>
        </p:txBody>
      </p:sp>
    </p:spTree>
    <p:extLst>
      <p:ext uri="{BB962C8B-B14F-4D97-AF65-F5344CB8AC3E}">
        <p14:creationId xmlns:p14="http://schemas.microsoft.com/office/powerpoint/2010/main" xmlns="" val="869470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scrum master.jpg"/>
          <p:cNvPicPr>
            <a:picLocks noGrp="1" noChangeAspect="1"/>
          </p:cNvPicPr>
          <p:nvPr>
            <p:ph type="pic" sz="quarter" idx="13"/>
          </p:nvPr>
        </p:nvPicPr>
        <p:blipFill>
          <a:blip r:embed="rId2"/>
          <a:stretch>
            <a:fillRect/>
          </a:stretch>
        </p:blipFill>
        <p:spPr>
          <a:xfrm>
            <a:off x="-2" y="0"/>
            <a:ext cx="4297680" cy="5143500"/>
          </a:xfrm>
        </p:spPr>
      </p:pic>
      <p:sp>
        <p:nvSpPr>
          <p:cNvPr id="10" name="TextBox 9"/>
          <p:cNvSpPr txBox="1"/>
          <p:nvPr/>
        </p:nvSpPr>
        <p:spPr>
          <a:xfrm rot="20497392">
            <a:off x="292470" y="573582"/>
            <a:ext cx="2422645" cy="1702594"/>
          </a:xfrm>
          <a:prstGeom prst="roundRect">
            <a:avLst/>
          </a:prstGeom>
          <a:solidFill>
            <a:schemeClr val="accent1">
              <a:lumMod val="20000"/>
              <a:lumOff val="80000"/>
            </a:schemeClr>
          </a:solidFill>
        </p:spPr>
        <p:txBody>
          <a:bodyPr wrap="square" rtlCol="0">
            <a:spAutoFit/>
          </a:bodyPr>
          <a:lstStyle/>
          <a:p>
            <a:pPr marL="342900" indent="-342900">
              <a:buFont typeface="Arial" pitchFamily="34" charset="0"/>
              <a:buChar char="•"/>
            </a:pPr>
            <a:r>
              <a:rPr lang="en-US" sz="1600" dirty="0" smtClean="0">
                <a:latin typeface="Arial Black" pitchFamily="34" charset="0"/>
              </a:rPr>
              <a:t>Did?</a:t>
            </a:r>
          </a:p>
          <a:p>
            <a:pPr marL="342900" indent="-342900">
              <a:buFont typeface="Arial" pitchFamily="34" charset="0"/>
              <a:buChar char="•"/>
            </a:pPr>
            <a:r>
              <a:rPr lang="en-US" sz="1600" dirty="0" smtClean="0">
                <a:latin typeface="Arial Black" pitchFamily="34" charset="0"/>
              </a:rPr>
              <a:t>Doing?</a:t>
            </a:r>
          </a:p>
          <a:p>
            <a:pPr marL="342900" indent="-342900">
              <a:buFont typeface="Arial" pitchFamily="34" charset="0"/>
              <a:buChar char="•"/>
            </a:pPr>
            <a:r>
              <a:rPr lang="en-US" sz="1600" dirty="0" smtClean="0">
                <a:latin typeface="Arial Black" pitchFamily="34" charset="0"/>
              </a:rPr>
              <a:t>Any impediments in your way?</a:t>
            </a:r>
          </a:p>
          <a:p>
            <a:pPr marL="342900" indent="-342900">
              <a:buFont typeface="Arial" pitchFamily="34" charset="0"/>
              <a:buChar char="•"/>
            </a:pPr>
            <a:endParaRPr lang="en-US" dirty="0">
              <a:latin typeface="Arial Black" pitchFamily="34" charset="0"/>
            </a:endParaRPr>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486522" y="463138"/>
            <a:ext cx="4146840" cy="947866"/>
          </a:xfrm>
        </p:spPr>
        <p:txBody>
          <a:bodyPr>
            <a:noAutofit/>
          </a:bodyPr>
          <a:lstStyle/>
          <a:p>
            <a:r>
              <a:rPr lang="en-US" sz="3600" dirty="0" smtClean="0"/>
              <a:t>What is the daily standup?</a:t>
            </a:r>
            <a:endParaRPr lang="en-US" sz="36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013860" y="1567543"/>
            <a:ext cx="4857007" cy="3372592"/>
          </a:xfrm>
        </p:spPr>
        <p:txBody>
          <a:bodyPr>
            <a:noAutofit/>
          </a:bodyPr>
          <a:lstStyle/>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The scrum meeting, or the daily stand-up, is the 15 minute meeting that makes product development teams more productive and efficient. </a:t>
            </a:r>
            <a:endParaRPr lang="en-US" sz="1700" spc="0" dirty="0" smtClean="0">
              <a:solidFill>
                <a:prstClr val="black"/>
              </a:solidFill>
              <a:latin typeface="Times New Roman" pitchFamily="18" charset="0"/>
              <a:cs typeface="Times New Roman" pitchFamily="18" charset="0"/>
            </a:endParaRPr>
          </a:p>
          <a:p>
            <a:pPr marL="342900" indent="-342900" algn="just">
              <a:lnSpc>
                <a:spcPct val="150000"/>
              </a:lnSpc>
              <a:buFont typeface="Arial" pitchFamily="34" charset="0"/>
              <a:buChar char="•"/>
            </a:pPr>
            <a:r>
              <a:rPr lang="en-US" sz="1700" spc="0" dirty="0" smtClean="0">
                <a:solidFill>
                  <a:prstClr val="black"/>
                </a:solidFill>
                <a:latin typeface="Times New Roman" pitchFamily="18" charset="0"/>
                <a:cs typeface="Times New Roman" pitchFamily="18" charset="0"/>
              </a:rPr>
              <a:t>Ideally, a daily scrum meeting is held in the morning, as it helps set the context for the coming day's work.</a:t>
            </a:r>
            <a:endParaRPr lang="en-US" sz="1700" spc="0" dirty="0">
              <a:solidFill>
                <a:schemeClr val="tx1"/>
              </a:solidFill>
              <a:latin typeface="Times New Roman" pitchFamily="18" charset="0"/>
              <a:cs typeface="Times New Roman" pitchFamily="18" charset="0"/>
            </a:endParaRP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17</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
        <p:nvSpPr>
          <p:cNvPr id="9" name="Rectangle 13" descr="Accent block">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4297680" cy="5148072"/>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18</a:t>
            </a:fld>
            <a:endParaRPr lang="en-US" dirty="0"/>
          </a:p>
        </p:txBody>
      </p:sp>
      <p:sp>
        <p:nvSpPr>
          <p:cNvPr id="3" name="Title 2"/>
          <p:cNvSpPr>
            <a:spLocks noGrp="1"/>
          </p:cNvSpPr>
          <p:nvPr>
            <p:ph type="title"/>
          </p:nvPr>
        </p:nvSpPr>
        <p:spPr>
          <a:xfrm>
            <a:off x="445889" y="171173"/>
            <a:ext cx="8252222" cy="617935"/>
          </a:xfrm>
        </p:spPr>
        <p:txBody>
          <a:bodyPr/>
          <a:lstStyle/>
          <a:p>
            <a:r>
              <a:rPr lang="en-US" b="1" u="sng" dirty="0" smtClean="0"/>
              <a:t>Daily Standup Meetings</a:t>
            </a:r>
            <a:endParaRPr lang="en-US" b="1" u="sng" dirty="0"/>
          </a:p>
        </p:txBody>
      </p:sp>
      <p:sp>
        <p:nvSpPr>
          <p:cNvPr id="4" name="Content Placeholder 3"/>
          <p:cNvSpPr>
            <a:spLocks noGrp="1"/>
          </p:cNvSpPr>
          <p:nvPr>
            <p:ph idx="1"/>
          </p:nvPr>
        </p:nvSpPr>
        <p:spPr>
          <a:xfrm>
            <a:off x="403762" y="926275"/>
            <a:ext cx="8300851" cy="3874326"/>
          </a:xfrm>
        </p:spPr>
        <p:txBody>
          <a:bodyPr>
            <a:noAutofit/>
          </a:bodyPr>
          <a:lstStyle/>
          <a:p>
            <a:pPr algn="just"/>
            <a:r>
              <a:rPr lang="en-US" sz="1600" dirty="0" smtClean="0">
                <a:latin typeface="+mj-lt"/>
              </a:rPr>
              <a:t>Scrum affords special status to those who are committed, and many teams enforce a rule in which only those who are committed are allowed to talk during the daily scrum meeting.</a:t>
            </a:r>
          </a:p>
          <a:p>
            <a:pPr algn="just">
              <a:buNone/>
            </a:pPr>
            <a:endParaRPr lang="en-US" sz="100" dirty="0" smtClean="0">
              <a:latin typeface="+mj-lt"/>
            </a:endParaRPr>
          </a:p>
          <a:p>
            <a:pPr algn="just"/>
            <a:r>
              <a:rPr lang="en-US" sz="1600" dirty="0" smtClean="0">
                <a:latin typeface="+mj-lt"/>
              </a:rPr>
              <a:t>The daily scrum meeting is not used as a problem-solving or issue resolution meeting. Issues that are raised are taken offline and usually dealt with by the relevant subgroup immediately after the meeting. </a:t>
            </a:r>
          </a:p>
          <a:p>
            <a:pPr algn="just"/>
            <a:endParaRPr lang="en-US" sz="100" dirty="0" smtClean="0">
              <a:latin typeface="+mj-lt"/>
            </a:endParaRPr>
          </a:p>
          <a:p>
            <a:pPr algn="just"/>
            <a:r>
              <a:rPr lang="en-US" sz="1600" dirty="0" smtClean="0">
                <a:latin typeface="+mj-lt"/>
              </a:rPr>
              <a:t>By focusing on what each person accomplished yesterday and will accomplish today, the team gains an excellent understanding of what work has been done and what work remains. </a:t>
            </a:r>
          </a:p>
          <a:p>
            <a:pPr algn="just">
              <a:buNone/>
            </a:pPr>
            <a:endParaRPr lang="en-US" sz="1600" dirty="0" smtClean="0">
              <a:latin typeface="+mj-lt"/>
            </a:endParaRPr>
          </a:p>
        </p:txBody>
      </p:sp>
      <p:sp>
        <p:nvSpPr>
          <p:cNvPr id="6" name="Rectangle 5"/>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486522" y="463138"/>
            <a:ext cx="4146840" cy="947866"/>
          </a:xfrm>
        </p:spPr>
        <p:txBody>
          <a:bodyPr>
            <a:noAutofit/>
          </a:bodyPr>
          <a:lstStyle/>
          <a:p>
            <a:r>
              <a:rPr lang="en-US" sz="3500" dirty="0" smtClean="0"/>
              <a:t>What is a Planning Poker?</a:t>
            </a:r>
            <a:endParaRPr lang="en-US" sz="35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013860" y="1567543"/>
            <a:ext cx="4857007" cy="3372592"/>
          </a:xfrm>
        </p:spPr>
        <p:txBody>
          <a:bodyPr>
            <a:noAutofit/>
          </a:bodyPr>
          <a:lstStyle/>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Also called Scrum poker, planning poker is a consensus-based, </a:t>
            </a:r>
            <a:r>
              <a:rPr lang="en-US" sz="1700" spc="0" dirty="0" smtClean="0">
                <a:solidFill>
                  <a:prstClr val="black"/>
                </a:solidFill>
                <a:latin typeface="Times New Roman" pitchFamily="18" charset="0"/>
                <a:cs typeface="Times New Roman" pitchFamily="18" charset="0"/>
              </a:rPr>
              <a:t>agile planning </a:t>
            </a:r>
            <a:r>
              <a:rPr lang="en-US" sz="1700" spc="0" dirty="0" smtClean="0">
                <a:solidFill>
                  <a:schemeClr val="tx1"/>
                </a:solidFill>
                <a:latin typeface="Times New Roman" pitchFamily="18" charset="0"/>
                <a:cs typeface="Times New Roman" pitchFamily="18" charset="0"/>
              </a:rPr>
              <a:t>technique for estimating effort or relative size of development goals or </a:t>
            </a:r>
            <a:r>
              <a:rPr lang="en-US" sz="1700" spc="0" dirty="0" smtClean="0">
                <a:solidFill>
                  <a:prstClr val="black"/>
                </a:solidFill>
                <a:latin typeface="Times New Roman" pitchFamily="18" charset="0"/>
                <a:cs typeface="Times New Roman" pitchFamily="18" charset="0"/>
              </a:rPr>
              <a:t>product backlogs.</a:t>
            </a:r>
          </a:p>
          <a:p>
            <a:pPr marL="342900" indent="-342900" algn="just">
              <a:lnSpc>
                <a:spcPct val="150000"/>
              </a:lnSpc>
              <a:buFont typeface="Arial" pitchFamily="34" charset="0"/>
              <a:buChar char="•"/>
            </a:pPr>
            <a:endParaRPr lang="en-US" sz="1700" spc="0" dirty="0" smtClean="0">
              <a:solidFill>
                <a:prstClr val="black"/>
              </a:solidFill>
              <a:latin typeface="Times New Roman" pitchFamily="18" charset="0"/>
              <a:cs typeface="Times New Roman" pitchFamily="18" charset="0"/>
            </a:endParaRPr>
          </a:p>
          <a:p>
            <a:pPr marL="342900" indent="-342900" algn="just">
              <a:lnSpc>
                <a:spcPct val="150000"/>
              </a:lnSpc>
              <a:buFont typeface="Arial" pitchFamily="34" charset="0"/>
              <a:buChar char="•"/>
            </a:pPr>
            <a:r>
              <a:rPr lang="en-US" sz="1700" spc="0" dirty="0" smtClean="0">
                <a:solidFill>
                  <a:prstClr val="black"/>
                </a:solidFill>
                <a:latin typeface="Times New Roman" pitchFamily="18" charset="0"/>
                <a:cs typeface="Times New Roman" pitchFamily="18" charset="0"/>
              </a:rPr>
              <a:t>It brings together multiple expert opinions for the agile estimation of a project. </a:t>
            </a:r>
            <a:endParaRPr lang="en-US" sz="1700" spc="0" dirty="0">
              <a:solidFill>
                <a:schemeClr val="tx1"/>
              </a:solidFill>
              <a:latin typeface="Times New Roman" pitchFamily="18" charset="0"/>
              <a:cs typeface="Times New Roman" pitchFamily="18" charset="0"/>
            </a:endParaRP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19</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scrum master.jpg"/>
          <p:cNvPicPr>
            <a:picLocks noGrp="1" noChangeAspect="1"/>
          </p:cNvPicPr>
          <p:nvPr>
            <p:ph type="pic" sz="quarter" idx="13"/>
          </p:nvPr>
        </p:nvPicPr>
        <p:blipFill>
          <a:blip r:embed="rId2"/>
          <a:stretch>
            <a:fillRect/>
          </a:stretch>
        </p:blipFill>
        <p:spPr>
          <a:xfrm>
            <a:off x="-2" y="-1"/>
            <a:ext cx="4297680" cy="5143501"/>
          </a:xfrm>
        </p:spPr>
      </p:pic>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xmlns="" val="0"/>
              </a:ext>
            </a:extLst>
          </a:blip>
          <a:srcRect/>
          <a:stretch>
            <a:fillRect/>
          </a:stretch>
        </p:blipFill>
        <p:spPr/>
      </p:pic>
      <p:sp>
        <p:nvSpPr>
          <p:cNvPr id="14" name="Rectangle 13" descr="Accent block">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4572000" cy="5162036"/>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572000" y="747584"/>
            <a:ext cx="3938588" cy="1245973"/>
          </a:xfrm>
        </p:spPr>
        <p:txBody>
          <a:bodyPr>
            <a:noAutofit/>
          </a:bodyPr>
          <a:lstStyle/>
          <a:p>
            <a:r>
              <a:rPr lang="en-US" sz="3600" dirty="0" smtClean="0"/>
              <a:t>WHAT IS AGILE METHODOLOGY ?</a:t>
            </a:r>
            <a:endParaRPr lang="en-US" sz="36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571999" y="2095501"/>
            <a:ext cx="4086226" cy="2600324"/>
          </a:xfrm>
        </p:spPr>
        <p:txBody>
          <a:bodyPr>
            <a:normAutofit/>
          </a:bodyPr>
          <a:lstStyle/>
          <a:p>
            <a:pPr>
              <a:lnSpc>
                <a:spcPct val="150000"/>
              </a:lnSpc>
            </a:pPr>
            <a:r>
              <a:rPr lang="en-US" spc="0" dirty="0" smtClean="0">
                <a:solidFill>
                  <a:schemeClr val="tx1"/>
                </a:solidFill>
                <a:latin typeface="Times New Roman" pitchFamily="18" charset="0"/>
                <a:cs typeface="Times New Roman" pitchFamily="18" charset="0"/>
              </a:rPr>
              <a:t>AGILE methodology is a practice that promotes continuous iteration of development and testing throughout the software development lifecycle of the project. </a:t>
            </a:r>
            <a:endParaRPr lang="en-US" spc="0" dirty="0">
              <a:solidFill>
                <a:schemeClr val="tx1"/>
              </a:solidFill>
              <a:latin typeface="Times New Roman" pitchFamily="18" charset="0"/>
              <a:cs typeface="Times New Roman" pitchFamily="18" charset="0"/>
            </a:endParaRPr>
          </a:p>
          <a:p>
            <a:pPr>
              <a:lnSpc>
                <a:spcPct val="150000"/>
              </a:lnSpc>
            </a:pPr>
            <a:endParaRPr lang="en-US" spc="0" dirty="0" smtClean="0">
              <a:solidFill>
                <a:schemeClr val="tx1"/>
              </a:solidFill>
              <a:latin typeface="Times New Roman" pitchFamily="18" charset="0"/>
              <a:cs typeface="Times New Roman" pitchFamily="18" charset="0"/>
            </a:endParaRP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9" name="Rectangle 8"/>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Tree>
    <p:extLst>
      <p:ext uri="{BB962C8B-B14F-4D97-AF65-F5344CB8AC3E}">
        <p14:creationId xmlns:p14="http://schemas.microsoft.com/office/powerpoint/2010/main" xmlns="" val="35785031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20</a:t>
            </a:fld>
            <a:endParaRPr lang="en-US" dirty="0"/>
          </a:p>
        </p:txBody>
      </p:sp>
      <p:sp>
        <p:nvSpPr>
          <p:cNvPr id="3" name="Title 2"/>
          <p:cNvSpPr>
            <a:spLocks noGrp="1"/>
          </p:cNvSpPr>
          <p:nvPr>
            <p:ph type="title"/>
          </p:nvPr>
        </p:nvSpPr>
        <p:spPr>
          <a:xfrm>
            <a:off x="445889" y="171173"/>
            <a:ext cx="8252222" cy="617935"/>
          </a:xfrm>
        </p:spPr>
        <p:txBody>
          <a:bodyPr/>
          <a:lstStyle/>
          <a:p>
            <a:r>
              <a:rPr lang="en-US" b="1" u="sng" dirty="0" smtClean="0"/>
              <a:t>Planning Poker in Agile Management</a:t>
            </a:r>
            <a:endParaRPr lang="en-US" b="1" u="sng" dirty="0"/>
          </a:p>
        </p:txBody>
      </p:sp>
      <p:sp>
        <p:nvSpPr>
          <p:cNvPr id="4" name="Content Placeholder 3"/>
          <p:cNvSpPr>
            <a:spLocks noGrp="1"/>
          </p:cNvSpPr>
          <p:nvPr>
            <p:ph idx="1"/>
          </p:nvPr>
        </p:nvSpPr>
        <p:spPr>
          <a:xfrm>
            <a:off x="403762" y="926275"/>
            <a:ext cx="8098970" cy="3874326"/>
          </a:xfrm>
        </p:spPr>
        <p:txBody>
          <a:bodyPr>
            <a:noAutofit/>
          </a:bodyPr>
          <a:lstStyle/>
          <a:p>
            <a:pPr algn="just"/>
            <a:r>
              <a:rPr lang="en-US" sz="1500" dirty="0" smtClean="0">
                <a:latin typeface="+mj-lt"/>
              </a:rPr>
              <a:t>To start a poker planning session, the team meets in presence of the customer or Product Owner.</a:t>
            </a:r>
          </a:p>
          <a:p>
            <a:pPr algn="just"/>
            <a:r>
              <a:rPr lang="en-US" sz="1500" dirty="0" smtClean="0">
                <a:latin typeface="+mj-lt"/>
              </a:rPr>
              <a:t> Around the table, each team member holds a set of playing cards, bearing numerical values appropriate for points estimation of a user story.</a:t>
            </a:r>
          </a:p>
          <a:p>
            <a:pPr algn="just"/>
            <a:r>
              <a:rPr lang="en-US" sz="1500" dirty="0" smtClean="0">
                <a:latin typeface="+mj-lt"/>
              </a:rPr>
              <a:t>The product owner briefly states the intent and value of an agile user story. </a:t>
            </a:r>
          </a:p>
          <a:p>
            <a:pPr algn="just"/>
            <a:r>
              <a:rPr lang="en-US" sz="1500" dirty="0" smtClean="0">
                <a:latin typeface="+mj-lt"/>
              </a:rPr>
              <a:t>When everyone has taken their pick, the cards are turned face up and the estimates are read aloud.</a:t>
            </a:r>
          </a:p>
          <a:p>
            <a:pPr algn="just"/>
            <a:r>
              <a:rPr lang="en-US" sz="1500" dirty="0" smtClean="0">
                <a:latin typeface="+mj-lt"/>
              </a:rPr>
              <a:t>After brief discussion, the team may seek convergence toward a consensus estimate by playing one or more further rounds.</a:t>
            </a:r>
          </a:p>
          <a:p>
            <a:pPr algn="just"/>
            <a:r>
              <a:rPr lang="en-US" sz="1500" dirty="0" smtClean="0">
                <a:latin typeface="+mj-lt"/>
                <a:cs typeface="Times New Roman" pitchFamily="18" charset="0"/>
              </a:rPr>
              <a:t>This type of agile planning includes everyone: programmers, testers, database engineers, analysts, user interaction designers, and all other personnel involved in the project.</a:t>
            </a:r>
            <a:endParaRPr lang="en-US" sz="1500" dirty="0" smtClean="0">
              <a:latin typeface="+mj-lt"/>
            </a:endParaRPr>
          </a:p>
        </p:txBody>
      </p:sp>
      <p:sp>
        <p:nvSpPr>
          <p:cNvPr id="6" name="Rectangle 5"/>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096987" y="463138"/>
            <a:ext cx="4536375" cy="947866"/>
          </a:xfrm>
        </p:spPr>
        <p:txBody>
          <a:bodyPr>
            <a:noAutofit/>
          </a:bodyPr>
          <a:lstStyle/>
          <a:p>
            <a:r>
              <a:rPr lang="en-US" sz="3500" b="1" dirty="0" smtClean="0"/>
              <a:t>What is scrum board?</a:t>
            </a:r>
            <a:endParaRPr lang="en-US" sz="3500" b="1"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3752604" y="1377543"/>
            <a:ext cx="5118264" cy="3372592"/>
          </a:xfrm>
        </p:spPr>
        <p:txBody>
          <a:bodyPr>
            <a:noAutofit/>
          </a:bodyPr>
          <a:lstStyle/>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In Scrum the task board is a visual display of the progress of the Scrum team during a sprint. </a:t>
            </a:r>
          </a:p>
          <a:p>
            <a:pPr marL="342900" indent="-342900" algn="just">
              <a:lnSpc>
                <a:spcPct val="150000"/>
              </a:lnSpc>
              <a:buFont typeface="Arial" pitchFamily="34" charset="0"/>
              <a:buChar char="•"/>
            </a:pPr>
            <a:endParaRPr lang="en-US" sz="600" spc="0" dirty="0" smtClean="0">
              <a:solidFill>
                <a:schemeClr val="tx1"/>
              </a:solidFill>
              <a:latin typeface="Times New Roman" pitchFamily="18" charset="0"/>
              <a:cs typeface="Times New Roman" pitchFamily="18" charset="0"/>
            </a:endParaRPr>
          </a:p>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It presents a snapshot of the current sprint backlog allowing everyone to see which tasks remain to be started, which are in progress and which are done.</a:t>
            </a:r>
          </a:p>
          <a:p>
            <a:pPr marL="342900" indent="-342900" algn="just">
              <a:lnSpc>
                <a:spcPct val="150000"/>
              </a:lnSpc>
              <a:buFont typeface="Arial" pitchFamily="34" charset="0"/>
              <a:buChar char="•"/>
            </a:pPr>
            <a:endParaRPr lang="en-US" sz="600" spc="0" dirty="0" smtClean="0">
              <a:solidFill>
                <a:schemeClr val="tx1"/>
              </a:solidFill>
              <a:latin typeface="Times New Roman" pitchFamily="18" charset="0"/>
              <a:cs typeface="Times New Roman" pitchFamily="18" charset="0"/>
            </a:endParaRPr>
          </a:p>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Usually this is done with index cards or post-it notes.</a:t>
            </a: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21</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scrum master.jpg"/>
          <p:cNvPicPr>
            <a:picLocks noGrp="1" noChangeAspect="1"/>
          </p:cNvPicPr>
          <p:nvPr>
            <p:ph type="pic" sz="quarter" idx="13"/>
          </p:nvPr>
        </p:nvPicPr>
        <p:blipFill>
          <a:blip r:embed="rId2"/>
          <a:srcRect l="-26846"/>
          <a:stretch>
            <a:fillRect/>
          </a:stretch>
        </p:blipFill>
        <p:spPr>
          <a:xfrm>
            <a:off x="-950021" y="0"/>
            <a:ext cx="4432754" cy="5143501"/>
          </a:xfrm>
          <a:prstGeom prst="parallelogram">
            <a:avLst>
              <a:gd name="adj" fmla="val 20713"/>
            </a:avLst>
          </a:prstGeom>
        </p:spPr>
      </p:pic>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xmlns="" id="{BA6D7FF8-B03E-48E8-9A54-F677EBB6C0B6}"/>
              </a:ext>
            </a:extLst>
          </p:cNvPr>
          <p:cNvPicPr>
            <a:picLocks noGrp="1" noChangeAspect="1"/>
          </p:cNvPicPr>
          <p:nvPr>
            <p:ph type="pic" sz="quarter" idx="14"/>
          </p:nvPr>
        </p:nvPicPr>
        <p:blipFill>
          <a:blip r:embed="rId3"/>
          <a:stretch>
            <a:fillRect/>
          </a:stretch>
        </p:blipFill>
        <p:spPr>
          <a:xfrm>
            <a:off x="0" y="0"/>
            <a:ext cx="4857008" cy="5143500"/>
          </a:xfrm>
          <a:prstGeom prst="rect">
            <a:avLst/>
          </a:prstGeom>
        </p:spPr>
      </p:pic>
      <p:sp>
        <p:nvSpPr>
          <p:cNvPr id="44" name="Freeform: Shape 43" descr="Accent block">
            <a:extLst>
              <a:ext uri="{FF2B5EF4-FFF2-40B4-BE49-F238E27FC236}">
                <a16:creationId xmlns:a16="http://schemas.microsoft.com/office/drawing/2014/main" xmlns="" id="{785F2504-A35A-4AAB-94E4-C1479349F703}"/>
              </a:ext>
              <a:ext uri="{C183D7F6-B498-43B3-948B-1728B52AA6E4}">
                <adec:decorative xmlns:adec="http://schemas.microsoft.com/office/drawing/2017/decorative" xmlns="" val="1"/>
              </a:ext>
            </a:extLst>
          </p:cNvPr>
          <p:cNvSpPr/>
          <p:nvPr/>
        </p:nvSpPr>
        <p:spPr>
          <a:xfrm>
            <a:off x="1" y="-10706"/>
            <a:ext cx="4726378" cy="5154205"/>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1727887 w 7406905"/>
              <a:gd name="connsiteY27" fmla="*/ 528420 h 6866810"/>
              <a:gd name="connsiteX28" fmla="*/ 892796 w 7406905"/>
              <a:gd name="connsiteY28" fmla="*/ 1941196 h 6866810"/>
              <a:gd name="connsiteX29" fmla="*/ 1851727 w 7406905"/>
              <a:gd name="connsiteY29" fmla="*/ 1941196 h 6866810"/>
              <a:gd name="connsiteX30" fmla="*/ 1851727 w 7406905"/>
              <a:gd name="connsiteY30"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1727887 w 7406905"/>
              <a:gd name="connsiteY27" fmla="*/ 528420 h 6866810"/>
              <a:gd name="connsiteX28" fmla="*/ 892796 w 7406905"/>
              <a:gd name="connsiteY28" fmla="*/ 1941196 h 6866810"/>
              <a:gd name="connsiteX29" fmla="*/ 2051423 w 7406905"/>
              <a:gd name="connsiteY29" fmla="*/ 1940530 h 6866810"/>
              <a:gd name="connsiteX30" fmla="*/ 1851727 w 7406905"/>
              <a:gd name="connsiteY30" fmla="*/ 1941196 h 6866810"/>
              <a:gd name="connsiteX31" fmla="*/ 1851727 w 7406905"/>
              <a:gd name="connsiteY31"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1727887 w 7406905"/>
              <a:gd name="connsiteY27" fmla="*/ 528420 h 6866810"/>
              <a:gd name="connsiteX28" fmla="*/ 1727888 w 7406905"/>
              <a:gd name="connsiteY28" fmla="*/ 1941196 h 6866810"/>
              <a:gd name="connsiteX29" fmla="*/ 2051423 w 7406905"/>
              <a:gd name="connsiteY29" fmla="*/ 1940530 h 6866810"/>
              <a:gd name="connsiteX30" fmla="*/ 1851727 w 7406905"/>
              <a:gd name="connsiteY30" fmla="*/ 1941196 h 6866810"/>
              <a:gd name="connsiteX31" fmla="*/ 1851727 w 7406905"/>
              <a:gd name="connsiteY31"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780630 w 7406905"/>
              <a:gd name="connsiteY27" fmla="*/ 531325 h 6866810"/>
              <a:gd name="connsiteX28" fmla="*/ 1727887 w 7406905"/>
              <a:gd name="connsiteY28" fmla="*/ 528420 h 6866810"/>
              <a:gd name="connsiteX29" fmla="*/ 1727888 w 7406905"/>
              <a:gd name="connsiteY29" fmla="*/ 1941196 h 6866810"/>
              <a:gd name="connsiteX30" fmla="*/ 2051423 w 7406905"/>
              <a:gd name="connsiteY30" fmla="*/ 1940530 h 6866810"/>
              <a:gd name="connsiteX31" fmla="*/ 1851727 w 7406905"/>
              <a:gd name="connsiteY31" fmla="*/ 1941196 h 6866810"/>
              <a:gd name="connsiteX32" fmla="*/ 1851727 w 7406905"/>
              <a:gd name="connsiteY32"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780630 w 7406905"/>
              <a:gd name="connsiteY27" fmla="*/ 531325 h 6866810"/>
              <a:gd name="connsiteX28" fmla="*/ 780630 w 7406905"/>
              <a:gd name="connsiteY28" fmla="*/ 531325 h 6866810"/>
              <a:gd name="connsiteX29" fmla="*/ 1727887 w 7406905"/>
              <a:gd name="connsiteY29" fmla="*/ 528420 h 6866810"/>
              <a:gd name="connsiteX30" fmla="*/ 1727888 w 7406905"/>
              <a:gd name="connsiteY30" fmla="*/ 1941196 h 6866810"/>
              <a:gd name="connsiteX31" fmla="*/ 2051423 w 7406905"/>
              <a:gd name="connsiteY31" fmla="*/ 1940530 h 6866810"/>
              <a:gd name="connsiteX32" fmla="*/ 1851727 w 7406905"/>
              <a:gd name="connsiteY32" fmla="*/ 1941196 h 6866810"/>
              <a:gd name="connsiteX33" fmla="*/ 1851727 w 7406905"/>
              <a:gd name="connsiteY33" fmla="*/ 0 h 6866810"/>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0 w 7406905"/>
              <a:gd name="connsiteY27" fmla="*/ 515491 h 6866810"/>
              <a:gd name="connsiteX28" fmla="*/ 780630 w 7406905"/>
              <a:gd name="connsiteY28" fmla="*/ 531325 h 6866810"/>
              <a:gd name="connsiteX29" fmla="*/ 780630 w 7406905"/>
              <a:gd name="connsiteY29" fmla="*/ 531325 h 6866810"/>
              <a:gd name="connsiteX30" fmla="*/ 1727887 w 7406905"/>
              <a:gd name="connsiteY30" fmla="*/ 528420 h 6866810"/>
              <a:gd name="connsiteX31" fmla="*/ 1727888 w 7406905"/>
              <a:gd name="connsiteY31" fmla="*/ 1941196 h 6866810"/>
              <a:gd name="connsiteX32" fmla="*/ 2051423 w 7406905"/>
              <a:gd name="connsiteY32" fmla="*/ 1940530 h 6866810"/>
              <a:gd name="connsiteX33" fmla="*/ 1851727 w 7406905"/>
              <a:gd name="connsiteY33" fmla="*/ 1941196 h 6866810"/>
              <a:gd name="connsiteX34" fmla="*/ 1851727 w 7406905"/>
              <a:gd name="connsiteY34" fmla="*/ 0 h 6866810"/>
              <a:gd name="connsiteX0" fmla="*/ 1851727 w 7406905"/>
              <a:gd name="connsiteY0" fmla="*/ 0 h 6866810"/>
              <a:gd name="connsiteX1" fmla="*/ 2785858 w 7406905"/>
              <a:gd name="connsiteY1" fmla="*/ 0 h 6866810"/>
              <a:gd name="connsiteX2" fmla="*/ 3503757 w 7406905"/>
              <a:gd name="connsiteY2" fmla="*/ 483824 h 6866810"/>
              <a:gd name="connsiteX3" fmla="*/ 2785858 w 7406905"/>
              <a:gd name="connsiteY3" fmla="*/ 1382574 h 6866810"/>
              <a:gd name="connsiteX4" fmla="*/ 3735696 w 7406905"/>
              <a:gd name="connsiteY4" fmla="*/ 1382574 h 6866810"/>
              <a:gd name="connsiteX5" fmla="*/ 3735696 w 7406905"/>
              <a:gd name="connsiteY5" fmla="*/ 1616025 h 6866810"/>
              <a:gd name="connsiteX6" fmla="*/ 4694626 w 7406905"/>
              <a:gd name="connsiteY6" fmla="*/ 1616025 h 6866810"/>
              <a:gd name="connsiteX7" fmla="*/ 4694626 w 7406905"/>
              <a:gd name="connsiteY7" fmla="*/ 0 h 6866810"/>
              <a:gd name="connsiteX8" fmla="*/ 6447975 w 7406905"/>
              <a:gd name="connsiteY8" fmla="*/ 0 h 6866810"/>
              <a:gd name="connsiteX9" fmla="*/ 6447975 w 7406905"/>
              <a:gd name="connsiteY9" fmla="*/ 1408233 h 6866810"/>
              <a:gd name="connsiteX10" fmla="*/ 7406905 w 7406905"/>
              <a:gd name="connsiteY10" fmla="*/ 1408233 h 6866810"/>
              <a:gd name="connsiteX11" fmla="*/ 7406905 w 7406905"/>
              <a:gd name="connsiteY11" fmla="*/ 6024420 h 6866810"/>
              <a:gd name="connsiteX12" fmla="*/ 6447975 w 7406905"/>
              <a:gd name="connsiteY12" fmla="*/ 6024420 h 6866810"/>
              <a:gd name="connsiteX13" fmla="*/ 6446330 w 7406905"/>
              <a:gd name="connsiteY13" fmla="*/ 5016507 h 6866810"/>
              <a:gd name="connsiteX14" fmla="*/ 5487400 w 7406905"/>
              <a:gd name="connsiteY14" fmla="*/ 5016507 h 6866810"/>
              <a:gd name="connsiteX15" fmla="*/ 5487400 w 7406905"/>
              <a:gd name="connsiteY15" fmla="*/ 6866810 h 6866810"/>
              <a:gd name="connsiteX16" fmla="*/ 4649980 w 7406905"/>
              <a:gd name="connsiteY16" fmla="*/ 6866810 h 6866810"/>
              <a:gd name="connsiteX17" fmla="*/ 4649980 w 7406905"/>
              <a:gd name="connsiteY17" fmla="*/ 5505639 h 6866810"/>
              <a:gd name="connsiteX18" fmla="*/ 3691050 w 7406905"/>
              <a:gd name="connsiteY18" fmla="*/ 5505639 h 6866810"/>
              <a:gd name="connsiteX19" fmla="*/ 3691050 w 7406905"/>
              <a:gd name="connsiteY19" fmla="*/ 6087035 h 6866810"/>
              <a:gd name="connsiteX20" fmla="*/ 2776766 w 7406905"/>
              <a:gd name="connsiteY20" fmla="*/ 6087035 h 6866810"/>
              <a:gd name="connsiteX21" fmla="*/ 2776766 w 7406905"/>
              <a:gd name="connsiteY21" fmla="*/ 6866810 h 6866810"/>
              <a:gd name="connsiteX22" fmla="*/ 1851727 w 7406905"/>
              <a:gd name="connsiteY22" fmla="*/ 6866810 h 6866810"/>
              <a:gd name="connsiteX23" fmla="*/ 1851727 w 7406905"/>
              <a:gd name="connsiteY23" fmla="*/ 6087035 h 6866810"/>
              <a:gd name="connsiteX24" fmla="*/ 905749 w 7406905"/>
              <a:gd name="connsiteY24" fmla="*/ 6087035 h 6866810"/>
              <a:gd name="connsiteX25" fmla="*/ 905749 w 7406905"/>
              <a:gd name="connsiteY25" fmla="*/ 5102343 h 6866810"/>
              <a:gd name="connsiteX26" fmla="*/ 0 w 7406905"/>
              <a:gd name="connsiteY26" fmla="*/ 5102343 h 6866810"/>
              <a:gd name="connsiteX27" fmla="*/ 0 w 7406905"/>
              <a:gd name="connsiteY27" fmla="*/ 528420 h 6866810"/>
              <a:gd name="connsiteX28" fmla="*/ 0 w 7406905"/>
              <a:gd name="connsiteY28" fmla="*/ 515491 h 6866810"/>
              <a:gd name="connsiteX29" fmla="*/ 780630 w 7406905"/>
              <a:gd name="connsiteY29" fmla="*/ 531325 h 6866810"/>
              <a:gd name="connsiteX30" fmla="*/ 780630 w 7406905"/>
              <a:gd name="connsiteY30" fmla="*/ 531325 h 6866810"/>
              <a:gd name="connsiteX31" fmla="*/ 1727887 w 7406905"/>
              <a:gd name="connsiteY31" fmla="*/ 528420 h 6866810"/>
              <a:gd name="connsiteX32" fmla="*/ 1727888 w 7406905"/>
              <a:gd name="connsiteY32" fmla="*/ 1941196 h 6866810"/>
              <a:gd name="connsiteX33" fmla="*/ 2051423 w 7406905"/>
              <a:gd name="connsiteY33" fmla="*/ 1940530 h 6866810"/>
              <a:gd name="connsiteX34" fmla="*/ 1851727 w 7406905"/>
              <a:gd name="connsiteY34" fmla="*/ 1941196 h 6866810"/>
              <a:gd name="connsiteX35" fmla="*/ 1851727 w 7406905"/>
              <a:gd name="connsiteY35" fmla="*/ 0 h 6866810"/>
              <a:gd name="connsiteX0" fmla="*/ 1851727 w 7406905"/>
              <a:gd name="connsiteY0" fmla="*/ 0 h 6866810"/>
              <a:gd name="connsiteX1" fmla="*/ 2785858 w 7406905"/>
              <a:gd name="connsiteY1" fmla="*/ 0 h 6866810"/>
              <a:gd name="connsiteX2" fmla="*/ 3503757 w 7406905"/>
              <a:gd name="connsiteY2" fmla="*/ 483824 h 6866810"/>
              <a:gd name="connsiteX3" fmla="*/ 2785858 w 7406905"/>
              <a:gd name="connsiteY3" fmla="*/ 1382574 h 6866810"/>
              <a:gd name="connsiteX4" fmla="*/ 3558220 w 7406905"/>
              <a:gd name="connsiteY4" fmla="*/ 1370515 h 6866810"/>
              <a:gd name="connsiteX5" fmla="*/ 3735696 w 7406905"/>
              <a:gd name="connsiteY5" fmla="*/ 1382574 h 6866810"/>
              <a:gd name="connsiteX6" fmla="*/ 3735696 w 7406905"/>
              <a:gd name="connsiteY6" fmla="*/ 1616025 h 6866810"/>
              <a:gd name="connsiteX7" fmla="*/ 4694626 w 7406905"/>
              <a:gd name="connsiteY7" fmla="*/ 1616025 h 6866810"/>
              <a:gd name="connsiteX8" fmla="*/ 4694626 w 7406905"/>
              <a:gd name="connsiteY8" fmla="*/ 0 h 6866810"/>
              <a:gd name="connsiteX9" fmla="*/ 6447975 w 7406905"/>
              <a:gd name="connsiteY9" fmla="*/ 0 h 6866810"/>
              <a:gd name="connsiteX10" fmla="*/ 6447975 w 7406905"/>
              <a:gd name="connsiteY10" fmla="*/ 1408233 h 6866810"/>
              <a:gd name="connsiteX11" fmla="*/ 7406905 w 7406905"/>
              <a:gd name="connsiteY11" fmla="*/ 1408233 h 6866810"/>
              <a:gd name="connsiteX12" fmla="*/ 7406905 w 7406905"/>
              <a:gd name="connsiteY12" fmla="*/ 6024420 h 6866810"/>
              <a:gd name="connsiteX13" fmla="*/ 6447975 w 7406905"/>
              <a:gd name="connsiteY13" fmla="*/ 6024420 h 6866810"/>
              <a:gd name="connsiteX14" fmla="*/ 6446330 w 7406905"/>
              <a:gd name="connsiteY14" fmla="*/ 5016507 h 6866810"/>
              <a:gd name="connsiteX15" fmla="*/ 5487400 w 7406905"/>
              <a:gd name="connsiteY15" fmla="*/ 5016507 h 6866810"/>
              <a:gd name="connsiteX16" fmla="*/ 5487400 w 7406905"/>
              <a:gd name="connsiteY16" fmla="*/ 6866810 h 6866810"/>
              <a:gd name="connsiteX17" fmla="*/ 4649980 w 7406905"/>
              <a:gd name="connsiteY17" fmla="*/ 6866810 h 6866810"/>
              <a:gd name="connsiteX18" fmla="*/ 4649980 w 7406905"/>
              <a:gd name="connsiteY18" fmla="*/ 5505639 h 6866810"/>
              <a:gd name="connsiteX19" fmla="*/ 3691050 w 7406905"/>
              <a:gd name="connsiteY19" fmla="*/ 5505639 h 6866810"/>
              <a:gd name="connsiteX20" fmla="*/ 3691050 w 7406905"/>
              <a:gd name="connsiteY20" fmla="*/ 6087035 h 6866810"/>
              <a:gd name="connsiteX21" fmla="*/ 2776766 w 7406905"/>
              <a:gd name="connsiteY21" fmla="*/ 6087035 h 6866810"/>
              <a:gd name="connsiteX22" fmla="*/ 2776766 w 7406905"/>
              <a:gd name="connsiteY22" fmla="*/ 6866810 h 6866810"/>
              <a:gd name="connsiteX23" fmla="*/ 1851727 w 7406905"/>
              <a:gd name="connsiteY23" fmla="*/ 6866810 h 6866810"/>
              <a:gd name="connsiteX24" fmla="*/ 1851727 w 7406905"/>
              <a:gd name="connsiteY24" fmla="*/ 6087035 h 6866810"/>
              <a:gd name="connsiteX25" fmla="*/ 905749 w 7406905"/>
              <a:gd name="connsiteY25" fmla="*/ 6087035 h 6866810"/>
              <a:gd name="connsiteX26" fmla="*/ 905749 w 7406905"/>
              <a:gd name="connsiteY26" fmla="*/ 5102343 h 6866810"/>
              <a:gd name="connsiteX27" fmla="*/ 0 w 7406905"/>
              <a:gd name="connsiteY27" fmla="*/ 5102343 h 6866810"/>
              <a:gd name="connsiteX28" fmla="*/ 0 w 7406905"/>
              <a:gd name="connsiteY28" fmla="*/ 528420 h 6866810"/>
              <a:gd name="connsiteX29" fmla="*/ 0 w 7406905"/>
              <a:gd name="connsiteY29" fmla="*/ 515491 h 6866810"/>
              <a:gd name="connsiteX30" fmla="*/ 780630 w 7406905"/>
              <a:gd name="connsiteY30" fmla="*/ 531325 h 6866810"/>
              <a:gd name="connsiteX31" fmla="*/ 780630 w 7406905"/>
              <a:gd name="connsiteY31" fmla="*/ 531325 h 6866810"/>
              <a:gd name="connsiteX32" fmla="*/ 1727887 w 7406905"/>
              <a:gd name="connsiteY32" fmla="*/ 528420 h 6866810"/>
              <a:gd name="connsiteX33" fmla="*/ 1727888 w 7406905"/>
              <a:gd name="connsiteY33" fmla="*/ 1941196 h 6866810"/>
              <a:gd name="connsiteX34" fmla="*/ 2051423 w 7406905"/>
              <a:gd name="connsiteY34" fmla="*/ 1940530 h 6866810"/>
              <a:gd name="connsiteX35" fmla="*/ 1851727 w 7406905"/>
              <a:gd name="connsiteY35" fmla="*/ 1941196 h 6866810"/>
              <a:gd name="connsiteX36" fmla="*/ 1851727 w 7406905"/>
              <a:gd name="connsiteY36" fmla="*/ 0 h 6866810"/>
              <a:gd name="connsiteX0" fmla="*/ 1851727 w 7406905"/>
              <a:gd name="connsiteY0" fmla="*/ 0 h 6866810"/>
              <a:gd name="connsiteX1" fmla="*/ 2785858 w 7406905"/>
              <a:gd name="connsiteY1" fmla="*/ 0 h 6866810"/>
              <a:gd name="connsiteX2" fmla="*/ 3503757 w 7406905"/>
              <a:gd name="connsiteY2" fmla="*/ 483824 h 6866810"/>
              <a:gd name="connsiteX3" fmla="*/ 3493871 w 7406905"/>
              <a:gd name="connsiteY3" fmla="*/ 1382575 h 6866810"/>
              <a:gd name="connsiteX4" fmla="*/ 3558220 w 7406905"/>
              <a:gd name="connsiteY4" fmla="*/ 1370515 h 6866810"/>
              <a:gd name="connsiteX5" fmla="*/ 3735696 w 7406905"/>
              <a:gd name="connsiteY5" fmla="*/ 1382574 h 6866810"/>
              <a:gd name="connsiteX6" fmla="*/ 3735696 w 7406905"/>
              <a:gd name="connsiteY6" fmla="*/ 1616025 h 6866810"/>
              <a:gd name="connsiteX7" fmla="*/ 4694626 w 7406905"/>
              <a:gd name="connsiteY7" fmla="*/ 1616025 h 6866810"/>
              <a:gd name="connsiteX8" fmla="*/ 4694626 w 7406905"/>
              <a:gd name="connsiteY8" fmla="*/ 0 h 6866810"/>
              <a:gd name="connsiteX9" fmla="*/ 6447975 w 7406905"/>
              <a:gd name="connsiteY9" fmla="*/ 0 h 6866810"/>
              <a:gd name="connsiteX10" fmla="*/ 6447975 w 7406905"/>
              <a:gd name="connsiteY10" fmla="*/ 1408233 h 6866810"/>
              <a:gd name="connsiteX11" fmla="*/ 7406905 w 7406905"/>
              <a:gd name="connsiteY11" fmla="*/ 1408233 h 6866810"/>
              <a:gd name="connsiteX12" fmla="*/ 7406905 w 7406905"/>
              <a:gd name="connsiteY12" fmla="*/ 6024420 h 6866810"/>
              <a:gd name="connsiteX13" fmla="*/ 6447975 w 7406905"/>
              <a:gd name="connsiteY13" fmla="*/ 6024420 h 6866810"/>
              <a:gd name="connsiteX14" fmla="*/ 6446330 w 7406905"/>
              <a:gd name="connsiteY14" fmla="*/ 5016507 h 6866810"/>
              <a:gd name="connsiteX15" fmla="*/ 5487400 w 7406905"/>
              <a:gd name="connsiteY15" fmla="*/ 5016507 h 6866810"/>
              <a:gd name="connsiteX16" fmla="*/ 5487400 w 7406905"/>
              <a:gd name="connsiteY16" fmla="*/ 6866810 h 6866810"/>
              <a:gd name="connsiteX17" fmla="*/ 4649980 w 7406905"/>
              <a:gd name="connsiteY17" fmla="*/ 6866810 h 6866810"/>
              <a:gd name="connsiteX18" fmla="*/ 4649980 w 7406905"/>
              <a:gd name="connsiteY18" fmla="*/ 5505639 h 6866810"/>
              <a:gd name="connsiteX19" fmla="*/ 3691050 w 7406905"/>
              <a:gd name="connsiteY19" fmla="*/ 5505639 h 6866810"/>
              <a:gd name="connsiteX20" fmla="*/ 3691050 w 7406905"/>
              <a:gd name="connsiteY20" fmla="*/ 6087035 h 6866810"/>
              <a:gd name="connsiteX21" fmla="*/ 2776766 w 7406905"/>
              <a:gd name="connsiteY21" fmla="*/ 6087035 h 6866810"/>
              <a:gd name="connsiteX22" fmla="*/ 2776766 w 7406905"/>
              <a:gd name="connsiteY22" fmla="*/ 6866810 h 6866810"/>
              <a:gd name="connsiteX23" fmla="*/ 1851727 w 7406905"/>
              <a:gd name="connsiteY23" fmla="*/ 6866810 h 6866810"/>
              <a:gd name="connsiteX24" fmla="*/ 1851727 w 7406905"/>
              <a:gd name="connsiteY24" fmla="*/ 6087035 h 6866810"/>
              <a:gd name="connsiteX25" fmla="*/ 905749 w 7406905"/>
              <a:gd name="connsiteY25" fmla="*/ 6087035 h 6866810"/>
              <a:gd name="connsiteX26" fmla="*/ 905749 w 7406905"/>
              <a:gd name="connsiteY26" fmla="*/ 5102343 h 6866810"/>
              <a:gd name="connsiteX27" fmla="*/ 0 w 7406905"/>
              <a:gd name="connsiteY27" fmla="*/ 5102343 h 6866810"/>
              <a:gd name="connsiteX28" fmla="*/ 0 w 7406905"/>
              <a:gd name="connsiteY28" fmla="*/ 528420 h 6866810"/>
              <a:gd name="connsiteX29" fmla="*/ 0 w 7406905"/>
              <a:gd name="connsiteY29" fmla="*/ 515491 h 6866810"/>
              <a:gd name="connsiteX30" fmla="*/ 780630 w 7406905"/>
              <a:gd name="connsiteY30" fmla="*/ 531325 h 6866810"/>
              <a:gd name="connsiteX31" fmla="*/ 780630 w 7406905"/>
              <a:gd name="connsiteY31" fmla="*/ 531325 h 6866810"/>
              <a:gd name="connsiteX32" fmla="*/ 1727887 w 7406905"/>
              <a:gd name="connsiteY32" fmla="*/ 528420 h 6866810"/>
              <a:gd name="connsiteX33" fmla="*/ 1727888 w 7406905"/>
              <a:gd name="connsiteY33" fmla="*/ 1941196 h 6866810"/>
              <a:gd name="connsiteX34" fmla="*/ 2051423 w 7406905"/>
              <a:gd name="connsiteY34" fmla="*/ 1940530 h 6866810"/>
              <a:gd name="connsiteX35" fmla="*/ 1851727 w 7406905"/>
              <a:gd name="connsiteY35" fmla="*/ 1941196 h 6866810"/>
              <a:gd name="connsiteX36" fmla="*/ 1851727 w 7406905"/>
              <a:gd name="connsiteY36" fmla="*/ 0 h 6866810"/>
              <a:gd name="connsiteX0" fmla="*/ 1851727 w 7406905"/>
              <a:gd name="connsiteY0" fmla="*/ 0 h 6962346"/>
              <a:gd name="connsiteX1" fmla="*/ 2785858 w 7406905"/>
              <a:gd name="connsiteY1" fmla="*/ 0 h 6962346"/>
              <a:gd name="connsiteX2" fmla="*/ 3503757 w 7406905"/>
              <a:gd name="connsiteY2" fmla="*/ 483824 h 6962346"/>
              <a:gd name="connsiteX3" fmla="*/ 3493871 w 7406905"/>
              <a:gd name="connsiteY3" fmla="*/ 1382575 h 6962346"/>
              <a:gd name="connsiteX4" fmla="*/ 3558220 w 7406905"/>
              <a:gd name="connsiteY4" fmla="*/ 1370515 h 6962346"/>
              <a:gd name="connsiteX5" fmla="*/ 3735696 w 7406905"/>
              <a:gd name="connsiteY5" fmla="*/ 1382574 h 6962346"/>
              <a:gd name="connsiteX6" fmla="*/ 3735696 w 7406905"/>
              <a:gd name="connsiteY6" fmla="*/ 1616025 h 6962346"/>
              <a:gd name="connsiteX7" fmla="*/ 4694626 w 7406905"/>
              <a:gd name="connsiteY7" fmla="*/ 1616025 h 6962346"/>
              <a:gd name="connsiteX8" fmla="*/ 4694626 w 7406905"/>
              <a:gd name="connsiteY8" fmla="*/ 0 h 6962346"/>
              <a:gd name="connsiteX9" fmla="*/ 6447975 w 7406905"/>
              <a:gd name="connsiteY9" fmla="*/ 0 h 6962346"/>
              <a:gd name="connsiteX10" fmla="*/ 6447975 w 7406905"/>
              <a:gd name="connsiteY10" fmla="*/ 1408233 h 6962346"/>
              <a:gd name="connsiteX11" fmla="*/ 7406905 w 7406905"/>
              <a:gd name="connsiteY11" fmla="*/ 1408233 h 6962346"/>
              <a:gd name="connsiteX12" fmla="*/ 7406905 w 7406905"/>
              <a:gd name="connsiteY12" fmla="*/ 6024420 h 6962346"/>
              <a:gd name="connsiteX13" fmla="*/ 6447975 w 7406905"/>
              <a:gd name="connsiteY13" fmla="*/ 6024420 h 6962346"/>
              <a:gd name="connsiteX14" fmla="*/ 6446330 w 7406905"/>
              <a:gd name="connsiteY14" fmla="*/ 5016507 h 6962346"/>
              <a:gd name="connsiteX15" fmla="*/ 5487400 w 7406905"/>
              <a:gd name="connsiteY15" fmla="*/ 5016507 h 6962346"/>
              <a:gd name="connsiteX16" fmla="*/ 5487400 w 7406905"/>
              <a:gd name="connsiteY16" fmla="*/ 6866810 h 6962346"/>
              <a:gd name="connsiteX17" fmla="*/ 4649980 w 7406905"/>
              <a:gd name="connsiteY17" fmla="*/ 6866810 h 6962346"/>
              <a:gd name="connsiteX18" fmla="*/ 4649980 w 7406905"/>
              <a:gd name="connsiteY18" fmla="*/ 5505639 h 6962346"/>
              <a:gd name="connsiteX19" fmla="*/ 3691050 w 7406905"/>
              <a:gd name="connsiteY19" fmla="*/ 6962346 h 6962346"/>
              <a:gd name="connsiteX20" fmla="*/ 3691050 w 7406905"/>
              <a:gd name="connsiteY20" fmla="*/ 6087035 h 6962346"/>
              <a:gd name="connsiteX21" fmla="*/ 2776766 w 7406905"/>
              <a:gd name="connsiteY21" fmla="*/ 6087035 h 6962346"/>
              <a:gd name="connsiteX22" fmla="*/ 2776766 w 7406905"/>
              <a:gd name="connsiteY22" fmla="*/ 6866810 h 6962346"/>
              <a:gd name="connsiteX23" fmla="*/ 1851727 w 7406905"/>
              <a:gd name="connsiteY23" fmla="*/ 6866810 h 6962346"/>
              <a:gd name="connsiteX24" fmla="*/ 1851727 w 7406905"/>
              <a:gd name="connsiteY24" fmla="*/ 6087035 h 6962346"/>
              <a:gd name="connsiteX25" fmla="*/ 905749 w 7406905"/>
              <a:gd name="connsiteY25" fmla="*/ 6087035 h 6962346"/>
              <a:gd name="connsiteX26" fmla="*/ 905749 w 7406905"/>
              <a:gd name="connsiteY26" fmla="*/ 5102343 h 6962346"/>
              <a:gd name="connsiteX27" fmla="*/ 0 w 7406905"/>
              <a:gd name="connsiteY27" fmla="*/ 5102343 h 6962346"/>
              <a:gd name="connsiteX28" fmla="*/ 0 w 7406905"/>
              <a:gd name="connsiteY28" fmla="*/ 528420 h 6962346"/>
              <a:gd name="connsiteX29" fmla="*/ 0 w 7406905"/>
              <a:gd name="connsiteY29" fmla="*/ 515491 h 6962346"/>
              <a:gd name="connsiteX30" fmla="*/ 780630 w 7406905"/>
              <a:gd name="connsiteY30" fmla="*/ 531325 h 6962346"/>
              <a:gd name="connsiteX31" fmla="*/ 780630 w 7406905"/>
              <a:gd name="connsiteY31" fmla="*/ 531325 h 6962346"/>
              <a:gd name="connsiteX32" fmla="*/ 1727887 w 7406905"/>
              <a:gd name="connsiteY32" fmla="*/ 528420 h 6962346"/>
              <a:gd name="connsiteX33" fmla="*/ 1727888 w 7406905"/>
              <a:gd name="connsiteY33" fmla="*/ 1941196 h 6962346"/>
              <a:gd name="connsiteX34" fmla="*/ 2051423 w 7406905"/>
              <a:gd name="connsiteY34" fmla="*/ 1940530 h 6962346"/>
              <a:gd name="connsiteX35" fmla="*/ 1851727 w 7406905"/>
              <a:gd name="connsiteY35" fmla="*/ 1941196 h 6962346"/>
              <a:gd name="connsiteX36" fmla="*/ 1851727 w 7406905"/>
              <a:gd name="connsiteY36" fmla="*/ 0 h 6962346"/>
              <a:gd name="connsiteX0" fmla="*/ 1851727 w 7406905"/>
              <a:gd name="connsiteY0" fmla="*/ 0 h 6962346"/>
              <a:gd name="connsiteX1" fmla="*/ 2785858 w 7406905"/>
              <a:gd name="connsiteY1" fmla="*/ 0 h 6962346"/>
              <a:gd name="connsiteX2" fmla="*/ 3503757 w 7406905"/>
              <a:gd name="connsiteY2" fmla="*/ 483824 h 6962346"/>
              <a:gd name="connsiteX3" fmla="*/ 3493871 w 7406905"/>
              <a:gd name="connsiteY3" fmla="*/ 1382575 h 6962346"/>
              <a:gd name="connsiteX4" fmla="*/ 3558220 w 7406905"/>
              <a:gd name="connsiteY4" fmla="*/ 1370515 h 6962346"/>
              <a:gd name="connsiteX5" fmla="*/ 3735696 w 7406905"/>
              <a:gd name="connsiteY5" fmla="*/ 1382574 h 6962346"/>
              <a:gd name="connsiteX6" fmla="*/ 3735696 w 7406905"/>
              <a:gd name="connsiteY6" fmla="*/ 1616025 h 6962346"/>
              <a:gd name="connsiteX7" fmla="*/ 4694626 w 7406905"/>
              <a:gd name="connsiteY7" fmla="*/ 1616025 h 6962346"/>
              <a:gd name="connsiteX8" fmla="*/ 4694626 w 7406905"/>
              <a:gd name="connsiteY8" fmla="*/ 0 h 6962346"/>
              <a:gd name="connsiteX9" fmla="*/ 6447975 w 7406905"/>
              <a:gd name="connsiteY9" fmla="*/ 0 h 6962346"/>
              <a:gd name="connsiteX10" fmla="*/ 6447975 w 7406905"/>
              <a:gd name="connsiteY10" fmla="*/ 1408233 h 6962346"/>
              <a:gd name="connsiteX11" fmla="*/ 7406905 w 7406905"/>
              <a:gd name="connsiteY11" fmla="*/ 1408233 h 6962346"/>
              <a:gd name="connsiteX12" fmla="*/ 7406905 w 7406905"/>
              <a:gd name="connsiteY12" fmla="*/ 6024420 h 6962346"/>
              <a:gd name="connsiteX13" fmla="*/ 6447975 w 7406905"/>
              <a:gd name="connsiteY13" fmla="*/ 6024420 h 6962346"/>
              <a:gd name="connsiteX14" fmla="*/ 6446330 w 7406905"/>
              <a:gd name="connsiteY14" fmla="*/ 5016507 h 6962346"/>
              <a:gd name="connsiteX15" fmla="*/ 5487400 w 7406905"/>
              <a:gd name="connsiteY15" fmla="*/ 5016507 h 6962346"/>
              <a:gd name="connsiteX16" fmla="*/ 5487400 w 7406905"/>
              <a:gd name="connsiteY16" fmla="*/ 6866810 h 6962346"/>
              <a:gd name="connsiteX17" fmla="*/ 4649980 w 7406905"/>
              <a:gd name="connsiteY17" fmla="*/ 6866810 h 6962346"/>
              <a:gd name="connsiteX18" fmla="*/ 4649980 w 7406905"/>
              <a:gd name="connsiteY18" fmla="*/ 5505639 h 6962346"/>
              <a:gd name="connsiteX19" fmla="*/ 4647470 w 7406905"/>
              <a:gd name="connsiteY19" fmla="*/ 6880665 h 6962346"/>
              <a:gd name="connsiteX20" fmla="*/ 3691050 w 7406905"/>
              <a:gd name="connsiteY20" fmla="*/ 6962346 h 6962346"/>
              <a:gd name="connsiteX21" fmla="*/ 3691050 w 7406905"/>
              <a:gd name="connsiteY21" fmla="*/ 6087035 h 6962346"/>
              <a:gd name="connsiteX22" fmla="*/ 2776766 w 7406905"/>
              <a:gd name="connsiteY22" fmla="*/ 6087035 h 6962346"/>
              <a:gd name="connsiteX23" fmla="*/ 2776766 w 7406905"/>
              <a:gd name="connsiteY23" fmla="*/ 6866810 h 6962346"/>
              <a:gd name="connsiteX24" fmla="*/ 1851727 w 7406905"/>
              <a:gd name="connsiteY24" fmla="*/ 6866810 h 6962346"/>
              <a:gd name="connsiteX25" fmla="*/ 1851727 w 7406905"/>
              <a:gd name="connsiteY25" fmla="*/ 6087035 h 6962346"/>
              <a:gd name="connsiteX26" fmla="*/ 905749 w 7406905"/>
              <a:gd name="connsiteY26" fmla="*/ 6087035 h 6962346"/>
              <a:gd name="connsiteX27" fmla="*/ 905749 w 7406905"/>
              <a:gd name="connsiteY27" fmla="*/ 5102343 h 6962346"/>
              <a:gd name="connsiteX28" fmla="*/ 0 w 7406905"/>
              <a:gd name="connsiteY28" fmla="*/ 5102343 h 6962346"/>
              <a:gd name="connsiteX29" fmla="*/ 0 w 7406905"/>
              <a:gd name="connsiteY29" fmla="*/ 528420 h 6962346"/>
              <a:gd name="connsiteX30" fmla="*/ 0 w 7406905"/>
              <a:gd name="connsiteY30" fmla="*/ 515491 h 6962346"/>
              <a:gd name="connsiteX31" fmla="*/ 780630 w 7406905"/>
              <a:gd name="connsiteY31" fmla="*/ 531325 h 6962346"/>
              <a:gd name="connsiteX32" fmla="*/ 780630 w 7406905"/>
              <a:gd name="connsiteY32" fmla="*/ 531325 h 6962346"/>
              <a:gd name="connsiteX33" fmla="*/ 1727887 w 7406905"/>
              <a:gd name="connsiteY33" fmla="*/ 528420 h 6962346"/>
              <a:gd name="connsiteX34" fmla="*/ 1727888 w 7406905"/>
              <a:gd name="connsiteY34" fmla="*/ 1941196 h 6962346"/>
              <a:gd name="connsiteX35" fmla="*/ 2051423 w 7406905"/>
              <a:gd name="connsiteY35" fmla="*/ 1940530 h 6962346"/>
              <a:gd name="connsiteX36" fmla="*/ 1851727 w 7406905"/>
              <a:gd name="connsiteY36" fmla="*/ 1941196 h 6962346"/>
              <a:gd name="connsiteX37" fmla="*/ 1851727 w 7406905"/>
              <a:gd name="connsiteY37" fmla="*/ 0 h 6962346"/>
              <a:gd name="connsiteX0" fmla="*/ 1851727 w 7406905"/>
              <a:gd name="connsiteY0" fmla="*/ 0 h 6962346"/>
              <a:gd name="connsiteX1" fmla="*/ 2785858 w 7406905"/>
              <a:gd name="connsiteY1" fmla="*/ 0 h 6962346"/>
              <a:gd name="connsiteX2" fmla="*/ 3503757 w 7406905"/>
              <a:gd name="connsiteY2" fmla="*/ 483824 h 6962346"/>
              <a:gd name="connsiteX3" fmla="*/ 3493871 w 7406905"/>
              <a:gd name="connsiteY3" fmla="*/ 1382575 h 6962346"/>
              <a:gd name="connsiteX4" fmla="*/ 3558220 w 7406905"/>
              <a:gd name="connsiteY4" fmla="*/ 1370515 h 6962346"/>
              <a:gd name="connsiteX5" fmla="*/ 3735696 w 7406905"/>
              <a:gd name="connsiteY5" fmla="*/ 1382574 h 6962346"/>
              <a:gd name="connsiteX6" fmla="*/ 3735696 w 7406905"/>
              <a:gd name="connsiteY6" fmla="*/ 1616025 h 6962346"/>
              <a:gd name="connsiteX7" fmla="*/ 4694626 w 7406905"/>
              <a:gd name="connsiteY7" fmla="*/ 1616025 h 6962346"/>
              <a:gd name="connsiteX8" fmla="*/ 4694626 w 7406905"/>
              <a:gd name="connsiteY8" fmla="*/ 0 h 6962346"/>
              <a:gd name="connsiteX9" fmla="*/ 6447975 w 7406905"/>
              <a:gd name="connsiteY9" fmla="*/ 0 h 6962346"/>
              <a:gd name="connsiteX10" fmla="*/ 6447975 w 7406905"/>
              <a:gd name="connsiteY10" fmla="*/ 1408233 h 6962346"/>
              <a:gd name="connsiteX11" fmla="*/ 7406905 w 7406905"/>
              <a:gd name="connsiteY11" fmla="*/ 1408233 h 6962346"/>
              <a:gd name="connsiteX12" fmla="*/ 7406905 w 7406905"/>
              <a:gd name="connsiteY12" fmla="*/ 6024420 h 6962346"/>
              <a:gd name="connsiteX13" fmla="*/ 6447975 w 7406905"/>
              <a:gd name="connsiteY13" fmla="*/ 6024420 h 6962346"/>
              <a:gd name="connsiteX14" fmla="*/ 6446330 w 7406905"/>
              <a:gd name="connsiteY14" fmla="*/ 5016507 h 6962346"/>
              <a:gd name="connsiteX15" fmla="*/ 5487400 w 7406905"/>
              <a:gd name="connsiteY15" fmla="*/ 5016507 h 6962346"/>
              <a:gd name="connsiteX16" fmla="*/ 5487400 w 7406905"/>
              <a:gd name="connsiteY16" fmla="*/ 6866810 h 6962346"/>
              <a:gd name="connsiteX17" fmla="*/ 4649980 w 7406905"/>
              <a:gd name="connsiteY17" fmla="*/ 6866810 h 6962346"/>
              <a:gd name="connsiteX18" fmla="*/ 4649980 w 7406905"/>
              <a:gd name="connsiteY18" fmla="*/ 5505639 h 6962346"/>
              <a:gd name="connsiteX19" fmla="*/ 4647470 w 7406905"/>
              <a:gd name="connsiteY19" fmla="*/ 6880665 h 6962346"/>
              <a:gd name="connsiteX20" fmla="*/ 3691050 w 7406905"/>
              <a:gd name="connsiteY20" fmla="*/ 6962346 h 6962346"/>
              <a:gd name="connsiteX21" fmla="*/ 3691050 w 7406905"/>
              <a:gd name="connsiteY21" fmla="*/ 6087035 h 6962346"/>
              <a:gd name="connsiteX22" fmla="*/ 2776766 w 7406905"/>
              <a:gd name="connsiteY22" fmla="*/ 6087035 h 6962346"/>
              <a:gd name="connsiteX23" fmla="*/ 2776766 w 7406905"/>
              <a:gd name="connsiteY23" fmla="*/ 6866810 h 6962346"/>
              <a:gd name="connsiteX24" fmla="*/ 1851727 w 7406905"/>
              <a:gd name="connsiteY24" fmla="*/ 6866810 h 6962346"/>
              <a:gd name="connsiteX25" fmla="*/ 1851727 w 7406905"/>
              <a:gd name="connsiteY25" fmla="*/ 6087035 h 6962346"/>
              <a:gd name="connsiteX26" fmla="*/ 905749 w 7406905"/>
              <a:gd name="connsiteY26" fmla="*/ 6087035 h 6962346"/>
              <a:gd name="connsiteX27" fmla="*/ 905749 w 7406905"/>
              <a:gd name="connsiteY27" fmla="*/ 5102343 h 6962346"/>
              <a:gd name="connsiteX28" fmla="*/ 0 w 7406905"/>
              <a:gd name="connsiteY28" fmla="*/ 5102343 h 6962346"/>
              <a:gd name="connsiteX29" fmla="*/ 0 w 7406905"/>
              <a:gd name="connsiteY29" fmla="*/ 528420 h 6962346"/>
              <a:gd name="connsiteX30" fmla="*/ 0 w 7406905"/>
              <a:gd name="connsiteY30" fmla="*/ 515491 h 6962346"/>
              <a:gd name="connsiteX31" fmla="*/ 780630 w 7406905"/>
              <a:gd name="connsiteY31" fmla="*/ 531325 h 6962346"/>
              <a:gd name="connsiteX32" fmla="*/ 780630 w 7406905"/>
              <a:gd name="connsiteY32" fmla="*/ 531325 h 6962346"/>
              <a:gd name="connsiteX33" fmla="*/ 1727887 w 7406905"/>
              <a:gd name="connsiteY33" fmla="*/ 528420 h 6962346"/>
              <a:gd name="connsiteX34" fmla="*/ 1727888 w 7406905"/>
              <a:gd name="connsiteY34" fmla="*/ 1941196 h 6962346"/>
              <a:gd name="connsiteX35" fmla="*/ 2051423 w 7406905"/>
              <a:gd name="connsiteY35" fmla="*/ 1940530 h 6962346"/>
              <a:gd name="connsiteX36" fmla="*/ 1851727 w 7406905"/>
              <a:gd name="connsiteY36" fmla="*/ 1941196 h 6962346"/>
              <a:gd name="connsiteX37" fmla="*/ 1851727 w 7406905"/>
              <a:gd name="connsiteY37" fmla="*/ 0 h 6962346"/>
              <a:gd name="connsiteX0" fmla="*/ 1851727 w 7406905"/>
              <a:gd name="connsiteY0" fmla="*/ 0 h 6962346"/>
              <a:gd name="connsiteX1" fmla="*/ 2785858 w 7406905"/>
              <a:gd name="connsiteY1" fmla="*/ 0 h 6962346"/>
              <a:gd name="connsiteX2" fmla="*/ 3503757 w 7406905"/>
              <a:gd name="connsiteY2" fmla="*/ 483824 h 6962346"/>
              <a:gd name="connsiteX3" fmla="*/ 3493871 w 7406905"/>
              <a:gd name="connsiteY3" fmla="*/ 1382575 h 6962346"/>
              <a:gd name="connsiteX4" fmla="*/ 3558220 w 7406905"/>
              <a:gd name="connsiteY4" fmla="*/ 1370515 h 6962346"/>
              <a:gd name="connsiteX5" fmla="*/ 3735696 w 7406905"/>
              <a:gd name="connsiteY5" fmla="*/ 1382574 h 6962346"/>
              <a:gd name="connsiteX6" fmla="*/ 3735696 w 7406905"/>
              <a:gd name="connsiteY6" fmla="*/ 1616025 h 6962346"/>
              <a:gd name="connsiteX7" fmla="*/ 4694626 w 7406905"/>
              <a:gd name="connsiteY7" fmla="*/ 1616025 h 6962346"/>
              <a:gd name="connsiteX8" fmla="*/ 4694626 w 7406905"/>
              <a:gd name="connsiteY8" fmla="*/ 0 h 6962346"/>
              <a:gd name="connsiteX9" fmla="*/ 6447975 w 7406905"/>
              <a:gd name="connsiteY9" fmla="*/ 0 h 6962346"/>
              <a:gd name="connsiteX10" fmla="*/ 6447975 w 7406905"/>
              <a:gd name="connsiteY10" fmla="*/ 1408233 h 6962346"/>
              <a:gd name="connsiteX11" fmla="*/ 7406905 w 7406905"/>
              <a:gd name="connsiteY11" fmla="*/ 1408233 h 6962346"/>
              <a:gd name="connsiteX12" fmla="*/ 7406905 w 7406905"/>
              <a:gd name="connsiteY12" fmla="*/ 6024420 h 6962346"/>
              <a:gd name="connsiteX13" fmla="*/ 6447975 w 7406905"/>
              <a:gd name="connsiteY13" fmla="*/ 6024420 h 6962346"/>
              <a:gd name="connsiteX14" fmla="*/ 6446330 w 7406905"/>
              <a:gd name="connsiteY14" fmla="*/ 5016507 h 6962346"/>
              <a:gd name="connsiteX15" fmla="*/ 5487400 w 7406905"/>
              <a:gd name="connsiteY15" fmla="*/ 5016507 h 6962346"/>
              <a:gd name="connsiteX16" fmla="*/ 5487400 w 7406905"/>
              <a:gd name="connsiteY16" fmla="*/ 6866810 h 6962346"/>
              <a:gd name="connsiteX17" fmla="*/ 4649980 w 7406905"/>
              <a:gd name="connsiteY17" fmla="*/ 6866810 h 6962346"/>
              <a:gd name="connsiteX18" fmla="*/ 4649980 w 7406905"/>
              <a:gd name="connsiteY18" fmla="*/ 5505639 h 6962346"/>
              <a:gd name="connsiteX19" fmla="*/ 4647470 w 7406905"/>
              <a:gd name="connsiteY19" fmla="*/ 6880665 h 6962346"/>
              <a:gd name="connsiteX20" fmla="*/ 3691050 w 7406905"/>
              <a:gd name="connsiteY20" fmla="*/ 6962346 h 6962346"/>
              <a:gd name="connsiteX21" fmla="*/ 3691050 w 7406905"/>
              <a:gd name="connsiteY21" fmla="*/ 6087035 h 6962346"/>
              <a:gd name="connsiteX22" fmla="*/ 2776766 w 7406905"/>
              <a:gd name="connsiteY22" fmla="*/ 6087035 h 6962346"/>
              <a:gd name="connsiteX23" fmla="*/ 2776766 w 7406905"/>
              <a:gd name="connsiteY23" fmla="*/ 6866810 h 6962346"/>
              <a:gd name="connsiteX24" fmla="*/ 1851727 w 7406905"/>
              <a:gd name="connsiteY24" fmla="*/ 6866810 h 6962346"/>
              <a:gd name="connsiteX25" fmla="*/ 1851727 w 7406905"/>
              <a:gd name="connsiteY25" fmla="*/ 6087035 h 6962346"/>
              <a:gd name="connsiteX26" fmla="*/ 905749 w 7406905"/>
              <a:gd name="connsiteY26" fmla="*/ 6087035 h 6962346"/>
              <a:gd name="connsiteX27" fmla="*/ 905749 w 7406905"/>
              <a:gd name="connsiteY27" fmla="*/ 5102343 h 6962346"/>
              <a:gd name="connsiteX28" fmla="*/ 0 w 7406905"/>
              <a:gd name="connsiteY28" fmla="*/ 5102343 h 6962346"/>
              <a:gd name="connsiteX29" fmla="*/ 0 w 7406905"/>
              <a:gd name="connsiteY29" fmla="*/ 528420 h 6962346"/>
              <a:gd name="connsiteX30" fmla="*/ 0 w 7406905"/>
              <a:gd name="connsiteY30" fmla="*/ 515491 h 6962346"/>
              <a:gd name="connsiteX31" fmla="*/ 780630 w 7406905"/>
              <a:gd name="connsiteY31" fmla="*/ 531325 h 6962346"/>
              <a:gd name="connsiteX32" fmla="*/ 780630 w 7406905"/>
              <a:gd name="connsiteY32" fmla="*/ 531325 h 6962346"/>
              <a:gd name="connsiteX33" fmla="*/ 1727887 w 7406905"/>
              <a:gd name="connsiteY33" fmla="*/ 528420 h 6962346"/>
              <a:gd name="connsiteX34" fmla="*/ 1727888 w 7406905"/>
              <a:gd name="connsiteY34" fmla="*/ 1941196 h 6962346"/>
              <a:gd name="connsiteX35" fmla="*/ 2051423 w 7406905"/>
              <a:gd name="connsiteY35" fmla="*/ 1940530 h 6962346"/>
              <a:gd name="connsiteX36" fmla="*/ 1851727 w 7406905"/>
              <a:gd name="connsiteY36" fmla="*/ 1941196 h 6962346"/>
              <a:gd name="connsiteX37" fmla="*/ 1851727 w 7406905"/>
              <a:gd name="connsiteY37" fmla="*/ 0 h 6962346"/>
              <a:gd name="connsiteX0" fmla="*/ 1851727 w 7406905"/>
              <a:gd name="connsiteY0" fmla="*/ 0 h 6962346"/>
              <a:gd name="connsiteX1" fmla="*/ 2785858 w 7406905"/>
              <a:gd name="connsiteY1" fmla="*/ 0 h 6962346"/>
              <a:gd name="connsiteX2" fmla="*/ 3503757 w 7406905"/>
              <a:gd name="connsiteY2" fmla="*/ 483824 h 6962346"/>
              <a:gd name="connsiteX3" fmla="*/ 3493871 w 7406905"/>
              <a:gd name="connsiteY3" fmla="*/ 1382575 h 6962346"/>
              <a:gd name="connsiteX4" fmla="*/ 3558220 w 7406905"/>
              <a:gd name="connsiteY4" fmla="*/ 1370515 h 6962346"/>
              <a:gd name="connsiteX5" fmla="*/ 3735696 w 7406905"/>
              <a:gd name="connsiteY5" fmla="*/ 1382574 h 6962346"/>
              <a:gd name="connsiteX6" fmla="*/ 3735696 w 7406905"/>
              <a:gd name="connsiteY6" fmla="*/ 1616025 h 6962346"/>
              <a:gd name="connsiteX7" fmla="*/ 4694626 w 7406905"/>
              <a:gd name="connsiteY7" fmla="*/ 1616025 h 6962346"/>
              <a:gd name="connsiteX8" fmla="*/ 4694626 w 7406905"/>
              <a:gd name="connsiteY8" fmla="*/ 0 h 6962346"/>
              <a:gd name="connsiteX9" fmla="*/ 6447975 w 7406905"/>
              <a:gd name="connsiteY9" fmla="*/ 0 h 6962346"/>
              <a:gd name="connsiteX10" fmla="*/ 6447975 w 7406905"/>
              <a:gd name="connsiteY10" fmla="*/ 1408233 h 6962346"/>
              <a:gd name="connsiteX11" fmla="*/ 7406905 w 7406905"/>
              <a:gd name="connsiteY11" fmla="*/ 1408233 h 6962346"/>
              <a:gd name="connsiteX12" fmla="*/ 7406905 w 7406905"/>
              <a:gd name="connsiteY12" fmla="*/ 6024420 h 6962346"/>
              <a:gd name="connsiteX13" fmla="*/ 6447975 w 7406905"/>
              <a:gd name="connsiteY13" fmla="*/ 6024420 h 6962346"/>
              <a:gd name="connsiteX14" fmla="*/ 6446330 w 7406905"/>
              <a:gd name="connsiteY14" fmla="*/ 5016507 h 6962346"/>
              <a:gd name="connsiteX15" fmla="*/ 5487400 w 7406905"/>
              <a:gd name="connsiteY15" fmla="*/ 5016507 h 6962346"/>
              <a:gd name="connsiteX16" fmla="*/ 5487400 w 7406905"/>
              <a:gd name="connsiteY16" fmla="*/ 6866810 h 6962346"/>
              <a:gd name="connsiteX17" fmla="*/ 4649980 w 7406905"/>
              <a:gd name="connsiteY17" fmla="*/ 6866810 h 6962346"/>
              <a:gd name="connsiteX18" fmla="*/ 4649980 w 7406905"/>
              <a:gd name="connsiteY18" fmla="*/ 5505639 h 6962346"/>
              <a:gd name="connsiteX19" fmla="*/ 4647470 w 7406905"/>
              <a:gd name="connsiteY19" fmla="*/ 6880665 h 6962346"/>
              <a:gd name="connsiteX20" fmla="*/ 3691050 w 7406905"/>
              <a:gd name="connsiteY20" fmla="*/ 6962346 h 6962346"/>
              <a:gd name="connsiteX21" fmla="*/ 3691050 w 7406905"/>
              <a:gd name="connsiteY21" fmla="*/ 6087035 h 6962346"/>
              <a:gd name="connsiteX22" fmla="*/ 2776766 w 7406905"/>
              <a:gd name="connsiteY22" fmla="*/ 6087035 h 6962346"/>
              <a:gd name="connsiteX23" fmla="*/ 2776766 w 7406905"/>
              <a:gd name="connsiteY23" fmla="*/ 6866810 h 6962346"/>
              <a:gd name="connsiteX24" fmla="*/ 1851727 w 7406905"/>
              <a:gd name="connsiteY24" fmla="*/ 6866810 h 6962346"/>
              <a:gd name="connsiteX25" fmla="*/ 1851727 w 7406905"/>
              <a:gd name="connsiteY25" fmla="*/ 6087035 h 6962346"/>
              <a:gd name="connsiteX26" fmla="*/ 905749 w 7406905"/>
              <a:gd name="connsiteY26" fmla="*/ 6087035 h 6962346"/>
              <a:gd name="connsiteX27" fmla="*/ 905749 w 7406905"/>
              <a:gd name="connsiteY27" fmla="*/ 5102343 h 6962346"/>
              <a:gd name="connsiteX28" fmla="*/ 0 w 7406905"/>
              <a:gd name="connsiteY28" fmla="*/ 5102343 h 6962346"/>
              <a:gd name="connsiteX29" fmla="*/ 0 w 7406905"/>
              <a:gd name="connsiteY29" fmla="*/ 528420 h 6962346"/>
              <a:gd name="connsiteX30" fmla="*/ 0 w 7406905"/>
              <a:gd name="connsiteY30" fmla="*/ 515491 h 6962346"/>
              <a:gd name="connsiteX31" fmla="*/ 780630 w 7406905"/>
              <a:gd name="connsiteY31" fmla="*/ 531325 h 6962346"/>
              <a:gd name="connsiteX32" fmla="*/ 780630 w 7406905"/>
              <a:gd name="connsiteY32" fmla="*/ 531325 h 6962346"/>
              <a:gd name="connsiteX33" fmla="*/ 1727887 w 7406905"/>
              <a:gd name="connsiteY33" fmla="*/ 528420 h 6962346"/>
              <a:gd name="connsiteX34" fmla="*/ 1727888 w 7406905"/>
              <a:gd name="connsiteY34" fmla="*/ 1941196 h 6962346"/>
              <a:gd name="connsiteX35" fmla="*/ 2051423 w 7406905"/>
              <a:gd name="connsiteY35" fmla="*/ 1940530 h 6962346"/>
              <a:gd name="connsiteX36" fmla="*/ 1851727 w 7406905"/>
              <a:gd name="connsiteY36" fmla="*/ 1941196 h 6962346"/>
              <a:gd name="connsiteX37" fmla="*/ 1851727 w 7406905"/>
              <a:gd name="connsiteY37" fmla="*/ 0 h 6962346"/>
              <a:gd name="connsiteX0" fmla="*/ 1851727 w 7406905"/>
              <a:gd name="connsiteY0" fmla="*/ 0 h 6962346"/>
              <a:gd name="connsiteX1" fmla="*/ 2785858 w 7406905"/>
              <a:gd name="connsiteY1" fmla="*/ 0 h 6962346"/>
              <a:gd name="connsiteX2" fmla="*/ 3503757 w 7406905"/>
              <a:gd name="connsiteY2" fmla="*/ 483824 h 6962346"/>
              <a:gd name="connsiteX3" fmla="*/ 3493871 w 7406905"/>
              <a:gd name="connsiteY3" fmla="*/ 1382575 h 6962346"/>
              <a:gd name="connsiteX4" fmla="*/ 3558220 w 7406905"/>
              <a:gd name="connsiteY4" fmla="*/ 1370515 h 6962346"/>
              <a:gd name="connsiteX5" fmla="*/ 3735696 w 7406905"/>
              <a:gd name="connsiteY5" fmla="*/ 1382574 h 6962346"/>
              <a:gd name="connsiteX6" fmla="*/ 3735696 w 7406905"/>
              <a:gd name="connsiteY6" fmla="*/ 1616025 h 6962346"/>
              <a:gd name="connsiteX7" fmla="*/ 4694626 w 7406905"/>
              <a:gd name="connsiteY7" fmla="*/ 1616025 h 6962346"/>
              <a:gd name="connsiteX8" fmla="*/ 4694626 w 7406905"/>
              <a:gd name="connsiteY8" fmla="*/ 0 h 6962346"/>
              <a:gd name="connsiteX9" fmla="*/ 6447975 w 7406905"/>
              <a:gd name="connsiteY9" fmla="*/ 0 h 6962346"/>
              <a:gd name="connsiteX10" fmla="*/ 6447975 w 7406905"/>
              <a:gd name="connsiteY10" fmla="*/ 1408233 h 6962346"/>
              <a:gd name="connsiteX11" fmla="*/ 7406905 w 7406905"/>
              <a:gd name="connsiteY11" fmla="*/ 1408233 h 6962346"/>
              <a:gd name="connsiteX12" fmla="*/ 7406905 w 7406905"/>
              <a:gd name="connsiteY12" fmla="*/ 6024420 h 6962346"/>
              <a:gd name="connsiteX13" fmla="*/ 6447975 w 7406905"/>
              <a:gd name="connsiteY13" fmla="*/ 6024420 h 6962346"/>
              <a:gd name="connsiteX14" fmla="*/ 6446330 w 7406905"/>
              <a:gd name="connsiteY14" fmla="*/ 5016507 h 6962346"/>
              <a:gd name="connsiteX15" fmla="*/ 5487400 w 7406905"/>
              <a:gd name="connsiteY15" fmla="*/ 5016507 h 6962346"/>
              <a:gd name="connsiteX16" fmla="*/ 5487400 w 7406905"/>
              <a:gd name="connsiteY16" fmla="*/ 6866810 h 6962346"/>
              <a:gd name="connsiteX17" fmla="*/ 4649980 w 7406905"/>
              <a:gd name="connsiteY17" fmla="*/ 6866810 h 6962346"/>
              <a:gd name="connsiteX18" fmla="*/ 4649980 w 7406905"/>
              <a:gd name="connsiteY18" fmla="*/ 5505639 h 6962346"/>
              <a:gd name="connsiteX19" fmla="*/ 4647470 w 7406905"/>
              <a:gd name="connsiteY19" fmla="*/ 6880665 h 6962346"/>
              <a:gd name="connsiteX20" fmla="*/ 3691050 w 7406905"/>
              <a:gd name="connsiteY20" fmla="*/ 6962346 h 6962346"/>
              <a:gd name="connsiteX21" fmla="*/ 3691050 w 7406905"/>
              <a:gd name="connsiteY21" fmla="*/ 6087035 h 6962346"/>
              <a:gd name="connsiteX22" fmla="*/ 2776766 w 7406905"/>
              <a:gd name="connsiteY22" fmla="*/ 6087035 h 6962346"/>
              <a:gd name="connsiteX23" fmla="*/ 2776766 w 7406905"/>
              <a:gd name="connsiteY23" fmla="*/ 6866810 h 6962346"/>
              <a:gd name="connsiteX24" fmla="*/ 1851727 w 7406905"/>
              <a:gd name="connsiteY24" fmla="*/ 6866810 h 6962346"/>
              <a:gd name="connsiteX25" fmla="*/ 1851727 w 7406905"/>
              <a:gd name="connsiteY25" fmla="*/ 6087035 h 6962346"/>
              <a:gd name="connsiteX26" fmla="*/ 905749 w 7406905"/>
              <a:gd name="connsiteY26" fmla="*/ 6087035 h 6962346"/>
              <a:gd name="connsiteX27" fmla="*/ 905749 w 7406905"/>
              <a:gd name="connsiteY27" fmla="*/ 5102343 h 6962346"/>
              <a:gd name="connsiteX28" fmla="*/ 0 w 7406905"/>
              <a:gd name="connsiteY28" fmla="*/ 5102343 h 6962346"/>
              <a:gd name="connsiteX29" fmla="*/ 0 w 7406905"/>
              <a:gd name="connsiteY29" fmla="*/ 528420 h 6962346"/>
              <a:gd name="connsiteX30" fmla="*/ 0 w 7406905"/>
              <a:gd name="connsiteY30" fmla="*/ 515491 h 6962346"/>
              <a:gd name="connsiteX31" fmla="*/ 780630 w 7406905"/>
              <a:gd name="connsiteY31" fmla="*/ 531325 h 6962346"/>
              <a:gd name="connsiteX32" fmla="*/ 780630 w 7406905"/>
              <a:gd name="connsiteY32" fmla="*/ 531325 h 6962346"/>
              <a:gd name="connsiteX33" fmla="*/ 1727887 w 7406905"/>
              <a:gd name="connsiteY33" fmla="*/ 528420 h 6962346"/>
              <a:gd name="connsiteX34" fmla="*/ 1727888 w 7406905"/>
              <a:gd name="connsiteY34" fmla="*/ 1941196 h 6962346"/>
              <a:gd name="connsiteX35" fmla="*/ 2051423 w 7406905"/>
              <a:gd name="connsiteY35" fmla="*/ 1940530 h 6962346"/>
              <a:gd name="connsiteX36" fmla="*/ 1851727 w 7406905"/>
              <a:gd name="connsiteY36" fmla="*/ 1941196 h 6962346"/>
              <a:gd name="connsiteX37" fmla="*/ 1851727 w 7406905"/>
              <a:gd name="connsiteY37" fmla="*/ 0 h 6962346"/>
              <a:gd name="connsiteX0" fmla="*/ 1851727 w 7406905"/>
              <a:gd name="connsiteY0" fmla="*/ 0 h 6962346"/>
              <a:gd name="connsiteX1" fmla="*/ 2785858 w 7406905"/>
              <a:gd name="connsiteY1" fmla="*/ 0 h 6962346"/>
              <a:gd name="connsiteX2" fmla="*/ 3503757 w 7406905"/>
              <a:gd name="connsiteY2" fmla="*/ 483824 h 6962346"/>
              <a:gd name="connsiteX3" fmla="*/ 3493871 w 7406905"/>
              <a:gd name="connsiteY3" fmla="*/ 1382575 h 6962346"/>
              <a:gd name="connsiteX4" fmla="*/ 3558220 w 7406905"/>
              <a:gd name="connsiteY4" fmla="*/ 1370515 h 6962346"/>
              <a:gd name="connsiteX5" fmla="*/ 3735696 w 7406905"/>
              <a:gd name="connsiteY5" fmla="*/ 1382574 h 6962346"/>
              <a:gd name="connsiteX6" fmla="*/ 3735696 w 7406905"/>
              <a:gd name="connsiteY6" fmla="*/ 1616025 h 6962346"/>
              <a:gd name="connsiteX7" fmla="*/ 4694626 w 7406905"/>
              <a:gd name="connsiteY7" fmla="*/ 1616025 h 6962346"/>
              <a:gd name="connsiteX8" fmla="*/ 4694626 w 7406905"/>
              <a:gd name="connsiteY8" fmla="*/ 0 h 6962346"/>
              <a:gd name="connsiteX9" fmla="*/ 6447975 w 7406905"/>
              <a:gd name="connsiteY9" fmla="*/ 0 h 6962346"/>
              <a:gd name="connsiteX10" fmla="*/ 6447975 w 7406905"/>
              <a:gd name="connsiteY10" fmla="*/ 1408233 h 6962346"/>
              <a:gd name="connsiteX11" fmla="*/ 7406905 w 7406905"/>
              <a:gd name="connsiteY11" fmla="*/ 1408233 h 6962346"/>
              <a:gd name="connsiteX12" fmla="*/ 7406905 w 7406905"/>
              <a:gd name="connsiteY12" fmla="*/ 6024420 h 6962346"/>
              <a:gd name="connsiteX13" fmla="*/ 6447975 w 7406905"/>
              <a:gd name="connsiteY13" fmla="*/ 6024420 h 6962346"/>
              <a:gd name="connsiteX14" fmla="*/ 6446330 w 7406905"/>
              <a:gd name="connsiteY14" fmla="*/ 5016507 h 6962346"/>
              <a:gd name="connsiteX15" fmla="*/ 5487400 w 7406905"/>
              <a:gd name="connsiteY15" fmla="*/ 5016507 h 6962346"/>
              <a:gd name="connsiteX16" fmla="*/ 5487400 w 7406905"/>
              <a:gd name="connsiteY16" fmla="*/ 6866810 h 6962346"/>
              <a:gd name="connsiteX17" fmla="*/ 4649980 w 7406905"/>
              <a:gd name="connsiteY17" fmla="*/ 6866810 h 6962346"/>
              <a:gd name="connsiteX18" fmla="*/ 4649980 w 7406905"/>
              <a:gd name="connsiteY18" fmla="*/ 5505639 h 6962346"/>
              <a:gd name="connsiteX19" fmla="*/ 4647470 w 7406905"/>
              <a:gd name="connsiteY19" fmla="*/ 6880665 h 6962346"/>
              <a:gd name="connsiteX20" fmla="*/ 3691050 w 7406905"/>
              <a:gd name="connsiteY20" fmla="*/ 6962346 h 6962346"/>
              <a:gd name="connsiteX21" fmla="*/ 3691050 w 7406905"/>
              <a:gd name="connsiteY21" fmla="*/ 6087035 h 6962346"/>
              <a:gd name="connsiteX22" fmla="*/ 2776766 w 7406905"/>
              <a:gd name="connsiteY22" fmla="*/ 6087035 h 6962346"/>
              <a:gd name="connsiteX23" fmla="*/ 2776766 w 7406905"/>
              <a:gd name="connsiteY23" fmla="*/ 6866810 h 6962346"/>
              <a:gd name="connsiteX24" fmla="*/ 1851727 w 7406905"/>
              <a:gd name="connsiteY24" fmla="*/ 6866810 h 6962346"/>
              <a:gd name="connsiteX25" fmla="*/ 1851727 w 7406905"/>
              <a:gd name="connsiteY25" fmla="*/ 6087035 h 6962346"/>
              <a:gd name="connsiteX26" fmla="*/ 905749 w 7406905"/>
              <a:gd name="connsiteY26" fmla="*/ 6087035 h 6962346"/>
              <a:gd name="connsiteX27" fmla="*/ 905749 w 7406905"/>
              <a:gd name="connsiteY27" fmla="*/ 5102343 h 6962346"/>
              <a:gd name="connsiteX28" fmla="*/ 0 w 7406905"/>
              <a:gd name="connsiteY28" fmla="*/ 5102343 h 6962346"/>
              <a:gd name="connsiteX29" fmla="*/ 0 w 7406905"/>
              <a:gd name="connsiteY29" fmla="*/ 528420 h 6962346"/>
              <a:gd name="connsiteX30" fmla="*/ 0 w 7406905"/>
              <a:gd name="connsiteY30" fmla="*/ 515491 h 6962346"/>
              <a:gd name="connsiteX31" fmla="*/ 780630 w 7406905"/>
              <a:gd name="connsiteY31" fmla="*/ 531325 h 6962346"/>
              <a:gd name="connsiteX32" fmla="*/ 780630 w 7406905"/>
              <a:gd name="connsiteY32" fmla="*/ 531325 h 6962346"/>
              <a:gd name="connsiteX33" fmla="*/ 1727887 w 7406905"/>
              <a:gd name="connsiteY33" fmla="*/ 528420 h 6962346"/>
              <a:gd name="connsiteX34" fmla="*/ 1727888 w 7406905"/>
              <a:gd name="connsiteY34" fmla="*/ 1941196 h 6962346"/>
              <a:gd name="connsiteX35" fmla="*/ 2051423 w 7406905"/>
              <a:gd name="connsiteY35" fmla="*/ 1940530 h 6962346"/>
              <a:gd name="connsiteX36" fmla="*/ 1851727 w 7406905"/>
              <a:gd name="connsiteY36" fmla="*/ 1941196 h 6962346"/>
              <a:gd name="connsiteX37" fmla="*/ 1851727 w 7406905"/>
              <a:gd name="connsiteY37" fmla="*/ 0 h 6962346"/>
              <a:gd name="connsiteX0" fmla="*/ 1851727 w 7406905"/>
              <a:gd name="connsiteY0" fmla="*/ 14491 h 6976837"/>
              <a:gd name="connsiteX1" fmla="*/ 2785858 w 7406905"/>
              <a:gd name="connsiteY1" fmla="*/ 14491 h 6976837"/>
              <a:gd name="connsiteX2" fmla="*/ 3503757 w 7406905"/>
              <a:gd name="connsiteY2" fmla="*/ 0 h 6976837"/>
              <a:gd name="connsiteX3" fmla="*/ 3493871 w 7406905"/>
              <a:gd name="connsiteY3" fmla="*/ 1397066 h 6976837"/>
              <a:gd name="connsiteX4" fmla="*/ 3558220 w 7406905"/>
              <a:gd name="connsiteY4" fmla="*/ 1385006 h 6976837"/>
              <a:gd name="connsiteX5" fmla="*/ 3735696 w 7406905"/>
              <a:gd name="connsiteY5" fmla="*/ 1397065 h 6976837"/>
              <a:gd name="connsiteX6" fmla="*/ 3735696 w 7406905"/>
              <a:gd name="connsiteY6" fmla="*/ 1630516 h 6976837"/>
              <a:gd name="connsiteX7" fmla="*/ 4694626 w 7406905"/>
              <a:gd name="connsiteY7" fmla="*/ 1630516 h 6976837"/>
              <a:gd name="connsiteX8" fmla="*/ 4694626 w 7406905"/>
              <a:gd name="connsiteY8" fmla="*/ 14491 h 6976837"/>
              <a:gd name="connsiteX9" fmla="*/ 6447975 w 7406905"/>
              <a:gd name="connsiteY9" fmla="*/ 14491 h 6976837"/>
              <a:gd name="connsiteX10" fmla="*/ 6447975 w 7406905"/>
              <a:gd name="connsiteY10" fmla="*/ 1422724 h 6976837"/>
              <a:gd name="connsiteX11" fmla="*/ 7406905 w 7406905"/>
              <a:gd name="connsiteY11" fmla="*/ 1422724 h 6976837"/>
              <a:gd name="connsiteX12" fmla="*/ 7406905 w 7406905"/>
              <a:gd name="connsiteY12" fmla="*/ 6038911 h 6976837"/>
              <a:gd name="connsiteX13" fmla="*/ 6447975 w 7406905"/>
              <a:gd name="connsiteY13" fmla="*/ 6038911 h 6976837"/>
              <a:gd name="connsiteX14" fmla="*/ 6446330 w 7406905"/>
              <a:gd name="connsiteY14" fmla="*/ 5030998 h 6976837"/>
              <a:gd name="connsiteX15" fmla="*/ 5487400 w 7406905"/>
              <a:gd name="connsiteY15" fmla="*/ 5030998 h 6976837"/>
              <a:gd name="connsiteX16" fmla="*/ 5487400 w 7406905"/>
              <a:gd name="connsiteY16" fmla="*/ 6881301 h 6976837"/>
              <a:gd name="connsiteX17" fmla="*/ 4649980 w 7406905"/>
              <a:gd name="connsiteY17" fmla="*/ 6881301 h 6976837"/>
              <a:gd name="connsiteX18" fmla="*/ 4649980 w 7406905"/>
              <a:gd name="connsiteY18" fmla="*/ 5520130 h 6976837"/>
              <a:gd name="connsiteX19" fmla="*/ 4647470 w 7406905"/>
              <a:gd name="connsiteY19" fmla="*/ 6895156 h 6976837"/>
              <a:gd name="connsiteX20" fmla="*/ 3691050 w 7406905"/>
              <a:gd name="connsiteY20" fmla="*/ 6976837 h 6976837"/>
              <a:gd name="connsiteX21" fmla="*/ 3691050 w 7406905"/>
              <a:gd name="connsiteY21" fmla="*/ 6101526 h 6976837"/>
              <a:gd name="connsiteX22" fmla="*/ 2776766 w 7406905"/>
              <a:gd name="connsiteY22" fmla="*/ 6101526 h 6976837"/>
              <a:gd name="connsiteX23" fmla="*/ 2776766 w 7406905"/>
              <a:gd name="connsiteY23" fmla="*/ 6881301 h 6976837"/>
              <a:gd name="connsiteX24" fmla="*/ 1851727 w 7406905"/>
              <a:gd name="connsiteY24" fmla="*/ 6881301 h 6976837"/>
              <a:gd name="connsiteX25" fmla="*/ 1851727 w 7406905"/>
              <a:gd name="connsiteY25" fmla="*/ 6101526 h 6976837"/>
              <a:gd name="connsiteX26" fmla="*/ 905749 w 7406905"/>
              <a:gd name="connsiteY26" fmla="*/ 6101526 h 6976837"/>
              <a:gd name="connsiteX27" fmla="*/ 905749 w 7406905"/>
              <a:gd name="connsiteY27" fmla="*/ 5116834 h 6976837"/>
              <a:gd name="connsiteX28" fmla="*/ 0 w 7406905"/>
              <a:gd name="connsiteY28" fmla="*/ 5116834 h 6976837"/>
              <a:gd name="connsiteX29" fmla="*/ 0 w 7406905"/>
              <a:gd name="connsiteY29" fmla="*/ 542911 h 6976837"/>
              <a:gd name="connsiteX30" fmla="*/ 0 w 7406905"/>
              <a:gd name="connsiteY30" fmla="*/ 529982 h 6976837"/>
              <a:gd name="connsiteX31" fmla="*/ 780630 w 7406905"/>
              <a:gd name="connsiteY31" fmla="*/ 545816 h 6976837"/>
              <a:gd name="connsiteX32" fmla="*/ 780630 w 7406905"/>
              <a:gd name="connsiteY32" fmla="*/ 545816 h 6976837"/>
              <a:gd name="connsiteX33" fmla="*/ 1727887 w 7406905"/>
              <a:gd name="connsiteY33" fmla="*/ 542911 h 6976837"/>
              <a:gd name="connsiteX34" fmla="*/ 1727888 w 7406905"/>
              <a:gd name="connsiteY34" fmla="*/ 1955687 h 6976837"/>
              <a:gd name="connsiteX35" fmla="*/ 2051423 w 7406905"/>
              <a:gd name="connsiteY35" fmla="*/ 1955021 h 6976837"/>
              <a:gd name="connsiteX36" fmla="*/ 1851727 w 7406905"/>
              <a:gd name="connsiteY36" fmla="*/ 1955687 h 6976837"/>
              <a:gd name="connsiteX37" fmla="*/ 1851727 w 7406905"/>
              <a:gd name="connsiteY37" fmla="*/ 14491 h 6976837"/>
              <a:gd name="connsiteX0" fmla="*/ 1851727 w 7406905"/>
              <a:gd name="connsiteY0" fmla="*/ 14491 h 6976837"/>
              <a:gd name="connsiteX1" fmla="*/ 2785858 w 7406905"/>
              <a:gd name="connsiteY1" fmla="*/ 14491 h 6976837"/>
              <a:gd name="connsiteX2" fmla="*/ 3503757 w 7406905"/>
              <a:gd name="connsiteY2" fmla="*/ 0 h 6976837"/>
              <a:gd name="connsiteX3" fmla="*/ 3493871 w 7406905"/>
              <a:gd name="connsiteY3" fmla="*/ 1397066 h 6976837"/>
              <a:gd name="connsiteX4" fmla="*/ 3558220 w 7406905"/>
              <a:gd name="connsiteY4" fmla="*/ 1385006 h 6976837"/>
              <a:gd name="connsiteX5" fmla="*/ 3735696 w 7406905"/>
              <a:gd name="connsiteY5" fmla="*/ 1397065 h 6976837"/>
              <a:gd name="connsiteX6" fmla="*/ 3735696 w 7406905"/>
              <a:gd name="connsiteY6" fmla="*/ 1630516 h 6976837"/>
              <a:gd name="connsiteX7" fmla="*/ 4694626 w 7406905"/>
              <a:gd name="connsiteY7" fmla="*/ 1630516 h 6976837"/>
              <a:gd name="connsiteX8" fmla="*/ 4694626 w 7406905"/>
              <a:gd name="connsiteY8" fmla="*/ 14491 h 6976837"/>
              <a:gd name="connsiteX9" fmla="*/ 6447975 w 7406905"/>
              <a:gd name="connsiteY9" fmla="*/ 14491 h 6976837"/>
              <a:gd name="connsiteX10" fmla="*/ 6447975 w 7406905"/>
              <a:gd name="connsiteY10" fmla="*/ 1422724 h 6976837"/>
              <a:gd name="connsiteX11" fmla="*/ 7406905 w 7406905"/>
              <a:gd name="connsiteY11" fmla="*/ 1422724 h 6976837"/>
              <a:gd name="connsiteX12" fmla="*/ 7406905 w 7406905"/>
              <a:gd name="connsiteY12" fmla="*/ 6038911 h 6976837"/>
              <a:gd name="connsiteX13" fmla="*/ 6447975 w 7406905"/>
              <a:gd name="connsiteY13" fmla="*/ 6038911 h 6976837"/>
              <a:gd name="connsiteX14" fmla="*/ 6446330 w 7406905"/>
              <a:gd name="connsiteY14" fmla="*/ 5030998 h 6976837"/>
              <a:gd name="connsiteX15" fmla="*/ 5487400 w 7406905"/>
              <a:gd name="connsiteY15" fmla="*/ 5030998 h 6976837"/>
              <a:gd name="connsiteX16" fmla="*/ 5487400 w 7406905"/>
              <a:gd name="connsiteY16" fmla="*/ 6881301 h 6976837"/>
              <a:gd name="connsiteX17" fmla="*/ 4649980 w 7406905"/>
              <a:gd name="connsiteY17" fmla="*/ 6881301 h 6976837"/>
              <a:gd name="connsiteX18" fmla="*/ 4649980 w 7406905"/>
              <a:gd name="connsiteY18" fmla="*/ 5520130 h 6976837"/>
              <a:gd name="connsiteX19" fmla="*/ 4647470 w 7406905"/>
              <a:gd name="connsiteY19" fmla="*/ 6895157 h 6976837"/>
              <a:gd name="connsiteX20" fmla="*/ 3691050 w 7406905"/>
              <a:gd name="connsiteY20" fmla="*/ 6976837 h 6976837"/>
              <a:gd name="connsiteX21" fmla="*/ 3691050 w 7406905"/>
              <a:gd name="connsiteY21" fmla="*/ 6101526 h 6976837"/>
              <a:gd name="connsiteX22" fmla="*/ 2776766 w 7406905"/>
              <a:gd name="connsiteY22" fmla="*/ 6101526 h 6976837"/>
              <a:gd name="connsiteX23" fmla="*/ 2776766 w 7406905"/>
              <a:gd name="connsiteY23" fmla="*/ 6881301 h 6976837"/>
              <a:gd name="connsiteX24" fmla="*/ 1851727 w 7406905"/>
              <a:gd name="connsiteY24" fmla="*/ 6881301 h 6976837"/>
              <a:gd name="connsiteX25" fmla="*/ 1851727 w 7406905"/>
              <a:gd name="connsiteY25" fmla="*/ 6101526 h 6976837"/>
              <a:gd name="connsiteX26" fmla="*/ 905749 w 7406905"/>
              <a:gd name="connsiteY26" fmla="*/ 6101526 h 6976837"/>
              <a:gd name="connsiteX27" fmla="*/ 905749 w 7406905"/>
              <a:gd name="connsiteY27" fmla="*/ 5116834 h 6976837"/>
              <a:gd name="connsiteX28" fmla="*/ 0 w 7406905"/>
              <a:gd name="connsiteY28" fmla="*/ 5116834 h 6976837"/>
              <a:gd name="connsiteX29" fmla="*/ 0 w 7406905"/>
              <a:gd name="connsiteY29" fmla="*/ 542911 h 6976837"/>
              <a:gd name="connsiteX30" fmla="*/ 0 w 7406905"/>
              <a:gd name="connsiteY30" fmla="*/ 529982 h 6976837"/>
              <a:gd name="connsiteX31" fmla="*/ 780630 w 7406905"/>
              <a:gd name="connsiteY31" fmla="*/ 545816 h 6976837"/>
              <a:gd name="connsiteX32" fmla="*/ 780630 w 7406905"/>
              <a:gd name="connsiteY32" fmla="*/ 545816 h 6976837"/>
              <a:gd name="connsiteX33" fmla="*/ 1727887 w 7406905"/>
              <a:gd name="connsiteY33" fmla="*/ 542911 h 6976837"/>
              <a:gd name="connsiteX34" fmla="*/ 1727888 w 7406905"/>
              <a:gd name="connsiteY34" fmla="*/ 1955687 h 6976837"/>
              <a:gd name="connsiteX35" fmla="*/ 2051423 w 7406905"/>
              <a:gd name="connsiteY35" fmla="*/ 1955021 h 6976837"/>
              <a:gd name="connsiteX36" fmla="*/ 1851727 w 7406905"/>
              <a:gd name="connsiteY36" fmla="*/ 1955687 h 6976837"/>
              <a:gd name="connsiteX37" fmla="*/ 1851727 w 7406905"/>
              <a:gd name="connsiteY37" fmla="*/ 14491 h 6976837"/>
              <a:gd name="connsiteX0" fmla="*/ 1851727 w 7406905"/>
              <a:gd name="connsiteY0" fmla="*/ 14491 h 6976837"/>
              <a:gd name="connsiteX1" fmla="*/ 2785858 w 7406905"/>
              <a:gd name="connsiteY1" fmla="*/ 14491 h 6976837"/>
              <a:gd name="connsiteX2" fmla="*/ 3503757 w 7406905"/>
              <a:gd name="connsiteY2" fmla="*/ 0 h 6976837"/>
              <a:gd name="connsiteX3" fmla="*/ 3493871 w 7406905"/>
              <a:gd name="connsiteY3" fmla="*/ 1397066 h 6976837"/>
              <a:gd name="connsiteX4" fmla="*/ 3558220 w 7406905"/>
              <a:gd name="connsiteY4" fmla="*/ 1385006 h 6976837"/>
              <a:gd name="connsiteX5" fmla="*/ 3735696 w 7406905"/>
              <a:gd name="connsiteY5" fmla="*/ 1397065 h 6976837"/>
              <a:gd name="connsiteX6" fmla="*/ 3735696 w 7406905"/>
              <a:gd name="connsiteY6" fmla="*/ 1630516 h 6976837"/>
              <a:gd name="connsiteX7" fmla="*/ 4694626 w 7406905"/>
              <a:gd name="connsiteY7" fmla="*/ 1630516 h 6976837"/>
              <a:gd name="connsiteX8" fmla="*/ 4694626 w 7406905"/>
              <a:gd name="connsiteY8" fmla="*/ 14491 h 6976837"/>
              <a:gd name="connsiteX9" fmla="*/ 6447975 w 7406905"/>
              <a:gd name="connsiteY9" fmla="*/ 14491 h 6976837"/>
              <a:gd name="connsiteX10" fmla="*/ 6447975 w 7406905"/>
              <a:gd name="connsiteY10" fmla="*/ 1422724 h 6976837"/>
              <a:gd name="connsiteX11" fmla="*/ 7406905 w 7406905"/>
              <a:gd name="connsiteY11" fmla="*/ 1422724 h 6976837"/>
              <a:gd name="connsiteX12" fmla="*/ 7406905 w 7406905"/>
              <a:gd name="connsiteY12" fmla="*/ 6038911 h 6976837"/>
              <a:gd name="connsiteX13" fmla="*/ 6447975 w 7406905"/>
              <a:gd name="connsiteY13" fmla="*/ 6038911 h 6976837"/>
              <a:gd name="connsiteX14" fmla="*/ 6446330 w 7406905"/>
              <a:gd name="connsiteY14" fmla="*/ 5030998 h 6976837"/>
              <a:gd name="connsiteX15" fmla="*/ 5487400 w 7406905"/>
              <a:gd name="connsiteY15" fmla="*/ 5030998 h 6976837"/>
              <a:gd name="connsiteX16" fmla="*/ 5487400 w 7406905"/>
              <a:gd name="connsiteY16" fmla="*/ 6881301 h 6976837"/>
              <a:gd name="connsiteX17" fmla="*/ 4649980 w 7406905"/>
              <a:gd name="connsiteY17" fmla="*/ 6881301 h 6976837"/>
              <a:gd name="connsiteX18" fmla="*/ 4649980 w 7406905"/>
              <a:gd name="connsiteY18" fmla="*/ 5520130 h 6976837"/>
              <a:gd name="connsiteX19" fmla="*/ 4647470 w 7406905"/>
              <a:gd name="connsiteY19" fmla="*/ 6895157 h 6976837"/>
              <a:gd name="connsiteX20" fmla="*/ 3691050 w 7406905"/>
              <a:gd name="connsiteY20" fmla="*/ 6976837 h 6976837"/>
              <a:gd name="connsiteX21" fmla="*/ 3691050 w 7406905"/>
              <a:gd name="connsiteY21" fmla="*/ 6101526 h 6976837"/>
              <a:gd name="connsiteX22" fmla="*/ 2776766 w 7406905"/>
              <a:gd name="connsiteY22" fmla="*/ 6101526 h 6976837"/>
              <a:gd name="connsiteX23" fmla="*/ 2776766 w 7406905"/>
              <a:gd name="connsiteY23" fmla="*/ 6881301 h 6976837"/>
              <a:gd name="connsiteX24" fmla="*/ 1851727 w 7406905"/>
              <a:gd name="connsiteY24" fmla="*/ 6881301 h 6976837"/>
              <a:gd name="connsiteX25" fmla="*/ 1851727 w 7406905"/>
              <a:gd name="connsiteY25" fmla="*/ 6101526 h 6976837"/>
              <a:gd name="connsiteX26" fmla="*/ 905749 w 7406905"/>
              <a:gd name="connsiteY26" fmla="*/ 6101526 h 6976837"/>
              <a:gd name="connsiteX27" fmla="*/ 905749 w 7406905"/>
              <a:gd name="connsiteY27" fmla="*/ 5116834 h 6976837"/>
              <a:gd name="connsiteX28" fmla="*/ 0 w 7406905"/>
              <a:gd name="connsiteY28" fmla="*/ 5116834 h 6976837"/>
              <a:gd name="connsiteX29" fmla="*/ 0 w 7406905"/>
              <a:gd name="connsiteY29" fmla="*/ 542911 h 6976837"/>
              <a:gd name="connsiteX30" fmla="*/ 0 w 7406905"/>
              <a:gd name="connsiteY30" fmla="*/ 529982 h 6976837"/>
              <a:gd name="connsiteX31" fmla="*/ 780630 w 7406905"/>
              <a:gd name="connsiteY31" fmla="*/ 545816 h 6976837"/>
              <a:gd name="connsiteX32" fmla="*/ 780630 w 7406905"/>
              <a:gd name="connsiteY32" fmla="*/ 545816 h 6976837"/>
              <a:gd name="connsiteX33" fmla="*/ 1727887 w 7406905"/>
              <a:gd name="connsiteY33" fmla="*/ 542911 h 6976837"/>
              <a:gd name="connsiteX34" fmla="*/ 1727888 w 7406905"/>
              <a:gd name="connsiteY34" fmla="*/ 1955687 h 6976837"/>
              <a:gd name="connsiteX35" fmla="*/ 2051423 w 7406905"/>
              <a:gd name="connsiteY35" fmla="*/ 1955021 h 6976837"/>
              <a:gd name="connsiteX36" fmla="*/ 1851727 w 7406905"/>
              <a:gd name="connsiteY36" fmla="*/ 1955687 h 6976837"/>
              <a:gd name="connsiteX37" fmla="*/ 1851727 w 7406905"/>
              <a:gd name="connsiteY37" fmla="*/ 14491 h 6976837"/>
              <a:gd name="connsiteX0" fmla="*/ 1851727 w 7406905"/>
              <a:gd name="connsiteY0" fmla="*/ 14491 h 6976837"/>
              <a:gd name="connsiteX1" fmla="*/ 2785858 w 7406905"/>
              <a:gd name="connsiteY1" fmla="*/ 14491 h 6976837"/>
              <a:gd name="connsiteX2" fmla="*/ 3503757 w 7406905"/>
              <a:gd name="connsiteY2" fmla="*/ 0 h 6976837"/>
              <a:gd name="connsiteX3" fmla="*/ 3493871 w 7406905"/>
              <a:gd name="connsiteY3" fmla="*/ 1397066 h 6976837"/>
              <a:gd name="connsiteX4" fmla="*/ 3558220 w 7406905"/>
              <a:gd name="connsiteY4" fmla="*/ 1385006 h 6976837"/>
              <a:gd name="connsiteX5" fmla="*/ 3735696 w 7406905"/>
              <a:gd name="connsiteY5" fmla="*/ 1397065 h 6976837"/>
              <a:gd name="connsiteX6" fmla="*/ 3735696 w 7406905"/>
              <a:gd name="connsiteY6" fmla="*/ 1630516 h 6976837"/>
              <a:gd name="connsiteX7" fmla="*/ 4694626 w 7406905"/>
              <a:gd name="connsiteY7" fmla="*/ 1630516 h 6976837"/>
              <a:gd name="connsiteX8" fmla="*/ 4694626 w 7406905"/>
              <a:gd name="connsiteY8" fmla="*/ 14491 h 6976837"/>
              <a:gd name="connsiteX9" fmla="*/ 6447975 w 7406905"/>
              <a:gd name="connsiteY9" fmla="*/ 14491 h 6976837"/>
              <a:gd name="connsiteX10" fmla="*/ 6447975 w 7406905"/>
              <a:gd name="connsiteY10" fmla="*/ 1422724 h 6976837"/>
              <a:gd name="connsiteX11" fmla="*/ 7406905 w 7406905"/>
              <a:gd name="connsiteY11" fmla="*/ 1422724 h 6976837"/>
              <a:gd name="connsiteX12" fmla="*/ 7406905 w 7406905"/>
              <a:gd name="connsiteY12" fmla="*/ 6038911 h 6976837"/>
              <a:gd name="connsiteX13" fmla="*/ 6447975 w 7406905"/>
              <a:gd name="connsiteY13" fmla="*/ 6038911 h 6976837"/>
              <a:gd name="connsiteX14" fmla="*/ 6446330 w 7406905"/>
              <a:gd name="connsiteY14" fmla="*/ 5030998 h 6976837"/>
              <a:gd name="connsiteX15" fmla="*/ 5487400 w 7406905"/>
              <a:gd name="connsiteY15" fmla="*/ 5030998 h 6976837"/>
              <a:gd name="connsiteX16" fmla="*/ 5487400 w 7406905"/>
              <a:gd name="connsiteY16" fmla="*/ 6881301 h 6976837"/>
              <a:gd name="connsiteX17" fmla="*/ 4649980 w 7406905"/>
              <a:gd name="connsiteY17" fmla="*/ 6881301 h 6976837"/>
              <a:gd name="connsiteX18" fmla="*/ 4649980 w 7406905"/>
              <a:gd name="connsiteY18" fmla="*/ 5520130 h 6976837"/>
              <a:gd name="connsiteX19" fmla="*/ 4647470 w 7406905"/>
              <a:gd name="connsiteY19" fmla="*/ 6895157 h 6976837"/>
              <a:gd name="connsiteX20" fmla="*/ 3691050 w 7406905"/>
              <a:gd name="connsiteY20" fmla="*/ 6976837 h 6976837"/>
              <a:gd name="connsiteX21" fmla="*/ 3685299 w 7406905"/>
              <a:gd name="connsiteY21" fmla="*/ 6958754 h 6976837"/>
              <a:gd name="connsiteX22" fmla="*/ 3691050 w 7406905"/>
              <a:gd name="connsiteY22" fmla="*/ 6101526 h 6976837"/>
              <a:gd name="connsiteX23" fmla="*/ 2776766 w 7406905"/>
              <a:gd name="connsiteY23" fmla="*/ 6101526 h 6976837"/>
              <a:gd name="connsiteX24" fmla="*/ 2776766 w 7406905"/>
              <a:gd name="connsiteY24" fmla="*/ 6881301 h 6976837"/>
              <a:gd name="connsiteX25" fmla="*/ 1851727 w 7406905"/>
              <a:gd name="connsiteY25" fmla="*/ 6881301 h 6976837"/>
              <a:gd name="connsiteX26" fmla="*/ 1851727 w 7406905"/>
              <a:gd name="connsiteY26" fmla="*/ 6101526 h 6976837"/>
              <a:gd name="connsiteX27" fmla="*/ 905749 w 7406905"/>
              <a:gd name="connsiteY27" fmla="*/ 6101526 h 6976837"/>
              <a:gd name="connsiteX28" fmla="*/ 905749 w 7406905"/>
              <a:gd name="connsiteY28" fmla="*/ 5116834 h 6976837"/>
              <a:gd name="connsiteX29" fmla="*/ 0 w 7406905"/>
              <a:gd name="connsiteY29" fmla="*/ 5116834 h 6976837"/>
              <a:gd name="connsiteX30" fmla="*/ 0 w 7406905"/>
              <a:gd name="connsiteY30" fmla="*/ 542911 h 6976837"/>
              <a:gd name="connsiteX31" fmla="*/ 0 w 7406905"/>
              <a:gd name="connsiteY31" fmla="*/ 529982 h 6976837"/>
              <a:gd name="connsiteX32" fmla="*/ 780630 w 7406905"/>
              <a:gd name="connsiteY32" fmla="*/ 545816 h 6976837"/>
              <a:gd name="connsiteX33" fmla="*/ 780630 w 7406905"/>
              <a:gd name="connsiteY33" fmla="*/ 545816 h 6976837"/>
              <a:gd name="connsiteX34" fmla="*/ 1727887 w 7406905"/>
              <a:gd name="connsiteY34" fmla="*/ 542911 h 6976837"/>
              <a:gd name="connsiteX35" fmla="*/ 1727888 w 7406905"/>
              <a:gd name="connsiteY35" fmla="*/ 1955687 h 6976837"/>
              <a:gd name="connsiteX36" fmla="*/ 2051423 w 7406905"/>
              <a:gd name="connsiteY36" fmla="*/ 1955021 h 6976837"/>
              <a:gd name="connsiteX37" fmla="*/ 1851727 w 7406905"/>
              <a:gd name="connsiteY37" fmla="*/ 1955687 h 6976837"/>
              <a:gd name="connsiteX38" fmla="*/ 1851727 w 7406905"/>
              <a:gd name="connsiteY38" fmla="*/ 14491 h 6976837"/>
              <a:gd name="connsiteX0" fmla="*/ 1851727 w 7406905"/>
              <a:gd name="connsiteY0" fmla="*/ 14491 h 6976837"/>
              <a:gd name="connsiteX1" fmla="*/ 2785858 w 7406905"/>
              <a:gd name="connsiteY1" fmla="*/ 14491 h 6976837"/>
              <a:gd name="connsiteX2" fmla="*/ 3503757 w 7406905"/>
              <a:gd name="connsiteY2" fmla="*/ 0 h 6976837"/>
              <a:gd name="connsiteX3" fmla="*/ 3493871 w 7406905"/>
              <a:gd name="connsiteY3" fmla="*/ 1397066 h 6976837"/>
              <a:gd name="connsiteX4" fmla="*/ 3558220 w 7406905"/>
              <a:gd name="connsiteY4" fmla="*/ 1385006 h 6976837"/>
              <a:gd name="connsiteX5" fmla="*/ 3735696 w 7406905"/>
              <a:gd name="connsiteY5" fmla="*/ 1397065 h 6976837"/>
              <a:gd name="connsiteX6" fmla="*/ 3735696 w 7406905"/>
              <a:gd name="connsiteY6" fmla="*/ 1630516 h 6976837"/>
              <a:gd name="connsiteX7" fmla="*/ 4694626 w 7406905"/>
              <a:gd name="connsiteY7" fmla="*/ 1630516 h 6976837"/>
              <a:gd name="connsiteX8" fmla="*/ 4694626 w 7406905"/>
              <a:gd name="connsiteY8" fmla="*/ 14491 h 6976837"/>
              <a:gd name="connsiteX9" fmla="*/ 6447975 w 7406905"/>
              <a:gd name="connsiteY9" fmla="*/ 14491 h 6976837"/>
              <a:gd name="connsiteX10" fmla="*/ 6447975 w 7406905"/>
              <a:gd name="connsiteY10" fmla="*/ 1422724 h 6976837"/>
              <a:gd name="connsiteX11" fmla="*/ 7406905 w 7406905"/>
              <a:gd name="connsiteY11" fmla="*/ 1422724 h 6976837"/>
              <a:gd name="connsiteX12" fmla="*/ 7406905 w 7406905"/>
              <a:gd name="connsiteY12" fmla="*/ 6038911 h 6976837"/>
              <a:gd name="connsiteX13" fmla="*/ 6447975 w 7406905"/>
              <a:gd name="connsiteY13" fmla="*/ 6038911 h 6976837"/>
              <a:gd name="connsiteX14" fmla="*/ 6446330 w 7406905"/>
              <a:gd name="connsiteY14" fmla="*/ 5030998 h 6976837"/>
              <a:gd name="connsiteX15" fmla="*/ 5487400 w 7406905"/>
              <a:gd name="connsiteY15" fmla="*/ 5030998 h 6976837"/>
              <a:gd name="connsiteX16" fmla="*/ 5487400 w 7406905"/>
              <a:gd name="connsiteY16" fmla="*/ 6881301 h 6976837"/>
              <a:gd name="connsiteX17" fmla="*/ 4649980 w 7406905"/>
              <a:gd name="connsiteY17" fmla="*/ 6881301 h 6976837"/>
              <a:gd name="connsiteX18" fmla="*/ 4649980 w 7406905"/>
              <a:gd name="connsiteY18" fmla="*/ 5520130 h 6976837"/>
              <a:gd name="connsiteX19" fmla="*/ 4647470 w 7406905"/>
              <a:gd name="connsiteY19" fmla="*/ 6895157 h 6976837"/>
              <a:gd name="connsiteX20" fmla="*/ 3691050 w 7406905"/>
              <a:gd name="connsiteY20" fmla="*/ 6976837 h 6976837"/>
              <a:gd name="connsiteX21" fmla="*/ 3685299 w 7406905"/>
              <a:gd name="connsiteY21" fmla="*/ 6958754 h 6976837"/>
              <a:gd name="connsiteX22" fmla="*/ 3691050 w 7406905"/>
              <a:gd name="connsiteY22" fmla="*/ 6101526 h 6976837"/>
              <a:gd name="connsiteX23" fmla="*/ 2776766 w 7406905"/>
              <a:gd name="connsiteY23" fmla="*/ 6101526 h 6976837"/>
              <a:gd name="connsiteX24" fmla="*/ 2776766 w 7406905"/>
              <a:gd name="connsiteY24" fmla="*/ 6881301 h 6976837"/>
              <a:gd name="connsiteX25" fmla="*/ 1851727 w 7406905"/>
              <a:gd name="connsiteY25" fmla="*/ 6881301 h 6976837"/>
              <a:gd name="connsiteX26" fmla="*/ 1851727 w 7406905"/>
              <a:gd name="connsiteY26" fmla="*/ 6101526 h 6976837"/>
              <a:gd name="connsiteX27" fmla="*/ 905749 w 7406905"/>
              <a:gd name="connsiteY27" fmla="*/ 6101526 h 6976837"/>
              <a:gd name="connsiteX28" fmla="*/ 905749 w 7406905"/>
              <a:gd name="connsiteY28" fmla="*/ 5116834 h 6976837"/>
              <a:gd name="connsiteX29" fmla="*/ 0 w 7406905"/>
              <a:gd name="connsiteY29" fmla="*/ 5116834 h 6976837"/>
              <a:gd name="connsiteX30" fmla="*/ 0 w 7406905"/>
              <a:gd name="connsiteY30" fmla="*/ 542911 h 6976837"/>
              <a:gd name="connsiteX31" fmla="*/ 0 w 7406905"/>
              <a:gd name="connsiteY31" fmla="*/ 529982 h 6976837"/>
              <a:gd name="connsiteX32" fmla="*/ 780630 w 7406905"/>
              <a:gd name="connsiteY32" fmla="*/ 545816 h 6976837"/>
              <a:gd name="connsiteX33" fmla="*/ 780630 w 7406905"/>
              <a:gd name="connsiteY33" fmla="*/ 545816 h 6976837"/>
              <a:gd name="connsiteX34" fmla="*/ 1727887 w 7406905"/>
              <a:gd name="connsiteY34" fmla="*/ 542911 h 6976837"/>
              <a:gd name="connsiteX35" fmla="*/ 1727888 w 7406905"/>
              <a:gd name="connsiteY35" fmla="*/ 1955687 h 6976837"/>
              <a:gd name="connsiteX36" fmla="*/ 2051423 w 7406905"/>
              <a:gd name="connsiteY36" fmla="*/ 1955021 h 6976837"/>
              <a:gd name="connsiteX37" fmla="*/ 1851727 w 7406905"/>
              <a:gd name="connsiteY37" fmla="*/ 1955687 h 6976837"/>
              <a:gd name="connsiteX38" fmla="*/ 1851727 w 7406905"/>
              <a:gd name="connsiteY38" fmla="*/ 14491 h 6976837"/>
              <a:gd name="connsiteX0" fmla="*/ 1851727 w 7406905"/>
              <a:gd name="connsiteY0" fmla="*/ 14491 h 6976837"/>
              <a:gd name="connsiteX1" fmla="*/ 2785858 w 7406905"/>
              <a:gd name="connsiteY1" fmla="*/ 14491 h 6976837"/>
              <a:gd name="connsiteX2" fmla="*/ 3503757 w 7406905"/>
              <a:gd name="connsiteY2" fmla="*/ 0 h 6976837"/>
              <a:gd name="connsiteX3" fmla="*/ 3493871 w 7406905"/>
              <a:gd name="connsiteY3" fmla="*/ 1397066 h 6976837"/>
              <a:gd name="connsiteX4" fmla="*/ 3558220 w 7406905"/>
              <a:gd name="connsiteY4" fmla="*/ 1385006 h 6976837"/>
              <a:gd name="connsiteX5" fmla="*/ 3735696 w 7406905"/>
              <a:gd name="connsiteY5" fmla="*/ 1397065 h 6976837"/>
              <a:gd name="connsiteX6" fmla="*/ 3735696 w 7406905"/>
              <a:gd name="connsiteY6" fmla="*/ 1630516 h 6976837"/>
              <a:gd name="connsiteX7" fmla="*/ 4694626 w 7406905"/>
              <a:gd name="connsiteY7" fmla="*/ 1630516 h 6976837"/>
              <a:gd name="connsiteX8" fmla="*/ 4694626 w 7406905"/>
              <a:gd name="connsiteY8" fmla="*/ 14491 h 6976837"/>
              <a:gd name="connsiteX9" fmla="*/ 6447975 w 7406905"/>
              <a:gd name="connsiteY9" fmla="*/ 14491 h 6976837"/>
              <a:gd name="connsiteX10" fmla="*/ 6447975 w 7406905"/>
              <a:gd name="connsiteY10" fmla="*/ 1422724 h 6976837"/>
              <a:gd name="connsiteX11" fmla="*/ 7406905 w 7406905"/>
              <a:gd name="connsiteY11" fmla="*/ 1422724 h 6976837"/>
              <a:gd name="connsiteX12" fmla="*/ 7406905 w 7406905"/>
              <a:gd name="connsiteY12" fmla="*/ 6038911 h 6976837"/>
              <a:gd name="connsiteX13" fmla="*/ 6447975 w 7406905"/>
              <a:gd name="connsiteY13" fmla="*/ 6038911 h 6976837"/>
              <a:gd name="connsiteX14" fmla="*/ 6446330 w 7406905"/>
              <a:gd name="connsiteY14" fmla="*/ 5030998 h 6976837"/>
              <a:gd name="connsiteX15" fmla="*/ 5705251 w 7406905"/>
              <a:gd name="connsiteY15" fmla="*/ 6284823 h 6976837"/>
              <a:gd name="connsiteX16" fmla="*/ 5487400 w 7406905"/>
              <a:gd name="connsiteY16" fmla="*/ 6881301 h 6976837"/>
              <a:gd name="connsiteX17" fmla="*/ 4649980 w 7406905"/>
              <a:gd name="connsiteY17" fmla="*/ 6881301 h 6976837"/>
              <a:gd name="connsiteX18" fmla="*/ 4649980 w 7406905"/>
              <a:gd name="connsiteY18" fmla="*/ 5520130 h 6976837"/>
              <a:gd name="connsiteX19" fmla="*/ 4647470 w 7406905"/>
              <a:gd name="connsiteY19" fmla="*/ 6895157 h 6976837"/>
              <a:gd name="connsiteX20" fmla="*/ 3691050 w 7406905"/>
              <a:gd name="connsiteY20" fmla="*/ 6976837 h 6976837"/>
              <a:gd name="connsiteX21" fmla="*/ 3685299 w 7406905"/>
              <a:gd name="connsiteY21" fmla="*/ 6958754 h 6976837"/>
              <a:gd name="connsiteX22" fmla="*/ 3691050 w 7406905"/>
              <a:gd name="connsiteY22" fmla="*/ 6101526 h 6976837"/>
              <a:gd name="connsiteX23" fmla="*/ 2776766 w 7406905"/>
              <a:gd name="connsiteY23" fmla="*/ 6101526 h 6976837"/>
              <a:gd name="connsiteX24" fmla="*/ 2776766 w 7406905"/>
              <a:gd name="connsiteY24" fmla="*/ 6881301 h 6976837"/>
              <a:gd name="connsiteX25" fmla="*/ 1851727 w 7406905"/>
              <a:gd name="connsiteY25" fmla="*/ 6881301 h 6976837"/>
              <a:gd name="connsiteX26" fmla="*/ 1851727 w 7406905"/>
              <a:gd name="connsiteY26" fmla="*/ 6101526 h 6976837"/>
              <a:gd name="connsiteX27" fmla="*/ 905749 w 7406905"/>
              <a:gd name="connsiteY27" fmla="*/ 6101526 h 6976837"/>
              <a:gd name="connsiteX28" fmla="*/ 905749 w 7406905"/>
              <a:gd name="connsiteY28" fmla="*/ 5116834 h 6976837"/>
              <a:gd name="connsiteX29" fmla="*/ 0 w 7406905"/>
              <a:gd name="connsiteY29" fmla="*/ 5116834 h 6976837"/>
              <a:gd name="connsiteX30" fmla="*/ 0 w 7406905"/>
              <a:gd name="connsiteY30" fmla="*/ 542911 h 6976837"/>
              <a:gd name="connsiteX31" fmla="*/ 0 w 7406905"/>
              <a:gd name="connsiteY31" fmla="*/ 529982 h 6976837"/>
              <a:gd name="connsiteX32" fmla="*/ 780630 w 7406905"/>
              <a:gd name="connsiteY32" fmla="*/ 545816 h 6976837"/>
              <a:gd name="connsiteX33" fmla="*/ 780630 w 7406905"/>
              <a:gd name="connsiteY33" fmla="*/ 545816 h 6976837"/>
              <a:gd name="connsiteX34" fmla="*/ 1727887 w 7406905"/>
              <a:gd name="connsiteY34" fmla="*/ 542911 h 6976837"/>
              <a:gd name="connsiteX35" fmla="*/ 1727888 w 7406905"/>
              <a:gd name="connsiteY35" fmla="*/ 1955687 h 6976837"/>
              <a:gd name="connsiteX36" fmla="*/ 2051423 w 7406905"/>
              <a:gd name="connsiteY36" fmla="*/ 1955021 h 6976837"/>
              <a:gd name="connsiteX37" fmla="*/ 1851727 w 7406905"/>
              <a:gd name="connsiteY37" fmla="*/ 1955687 h 6976837"/>
              <a:gd name="connsiteX38" fmla="*/ 1851727 w 7406905"/>
              <a:gd name="connsiteY38" fmla="*/ 14491 h 6976837"/>
              <a:gd name="connsiteX0" fmla="*/ 1851727 w 7406905"/>
              <a:gd name="connsiteY0" fmla="*/ 14491 h 6976837"/>
              <a:gd name="connsiteX1" fmla="*/ 2785858 w 7406905"/>
              <a:gd name="connsiteY1" fmla="*/ 14491 h 6976837"/>
              <a:gd name="connsiteX2" fmla="*/ 3503757 w 7406905"/>
              <a:gd name="connsiteY2" fmla="*/ 0 h 6976837"/>
              <a:gd name="connsiteX3" fmla="*/ 3493871 w 7406905"/>
              <a:gd name="connsiteY3" fmla="*/ 1397066 h 6976837"/>
              <a:gd name="connsiteX4" fmla="*/ 3558220 w 7406905"/>
              <a:gd name="connsiteY4" fmla="*/ 1385006 h 6976837"/>
              <a:gd name="connsiteX5" fmla="*/ 3735696 w 7406905"/>
              <a:gd name="connsiteY5" fmla="*/ 1397065 h 6976837"/>
              <a:gd name="connsiteX6" fmla="*/ 3735696 w 7406905"/>
              <a:gd name="connsiteY6" fmla="*/ 1630516 h 6976837"/>
              <a:gd name="connsiteX7" fmla="*/ 4694626 w 7406905"/>
              <a:gd name="connsiteY7" fmla="*/ 1630516 h 6976837"/>
              <a:gd name="connsiteX8" fmla="*/ 4694626 w 7406905"/>
              <a:gd name="connsiteY8" fmla="*/ 14491 h 6976837"/>
              <a:gd name="connsiteX9" fmla="*/ 6447975 w 7406905"/>
              <a:gd name="connsiteY9" fmla="*/ 14491 h 6976837"/>
              <a:gd name="connsiteX10" fmla="*/ 6447975 w 7406905"/>
              <a:gd name="connsiteY10" fmla="*/ 1422724 h 6976837"/>
              <a:gd name="connsiteX11" fmla="*/ 7406905 w 7406905"/>
              <a:gd name="connsiteY11" fmla="*/ 1422724 h 6976837"/>
              <a:gd name="connsiteX12" fmla="*/ 7406905 w 7406905"/>
              <a:gd name="connsiteY12" fmla="*/ 6038911 h 6976837"/>
              <a:gd name="connsiteX13" fmla="*/ 6447975 w 7406905"/>
              <a:gd name="connsiteY13" fmla="*/ 6038911 h 6976837"/>
              <a:gd name="connsiteX14" fmla="*/ 6446330 w 7406905"/>
              <a:gd name="connsiteY14" fmla="*/ 5030998 h 6976837"/>
              <a:gd name="connsiteX15" fmla="*/ 6408426 w 7406905"/>
              <a:gd name="connsiteY15" fmla="*/ 6460439 h 6976837"/>
              <a:gd name="connsiteX16" fmla="*/ 5705251 w 7406905"/>
              <a:gd name="connsiteY16" fmla="*/ 6284823 h 6976837"/>
              <a:gd name="connsiteX17" fmla="*/ 5487400 w 7406905"/>
              <a:gd name="connsiteY17" fmla="*/ 6881301 h 6976837"/>
              <a:gd name="connsiteX18" fmla="*/ 4649980 w 7406905"/>
              <a:gd name="connsiteY18" fmla="*/ 6881301 h 6976837"/>
              <a:gd name="connsiteX19" fmla="*/ 4649980 w 7406905"/>
              <a:gd name="connsiteY19" fmla="*/ 5520130 h 6976837"/>
              <a:gd name="connsiteX20" fmla="*/ 4647470 w 7406905"/>
              <a:gd name="connsiteY20" fmla="*/ 6895157 h 6976837"/>
              <a:gd name="connsiteX21" fmla="*/ 3691050 w 7406905"/>
              <a:gd name="connsiteY21" fmla="*/ 6976837 h 6976837"/>
              <a:gd name="connsiteX22" fmla="*/ 3685299 w 7406905"/>
              <a:gd name="connsiteY22" fmla="*/ 6958754 h 6976837"/>
              <a:gd name="connsiteX23" fmla="*/ 3691050 w 7406905"/>
              <a:gd name="connsiteY23" fmla="*/ 6101526 h 6976837"/>
              <a:gd name="connsiteX24" fmla="*/ 2776766 w 7406905"/>
              <a:gd name="connsiteY24" fmla="*/ 6101526 h 6976837"/>
              <a:gd name="connsiteX25" fmla="*/ 2776766 w 7406905"/>
              <a:gd name="connsiteY25" fmla="*/ 6881301 h 6976837"/>
              <a:gd name="connsiteX26" fmla="*/ 1851727 w 7406905"/>
              <a:gd name="connsiteY26" fmla="*/ 6881301 h 6976837"/>
              <a:gd name="connsiteX27" fmla="*/ 1851727 w 7406905"/>
              <a:gd name="connsiteY27" fmla="*/ 6101526 h 6976837"/>
              <a:gd name="connsiteX28" fmla="*/ 905749 w 7406905"/>
              <a:gd name="connsiteY28" fmla="*/ 6101526 h 6976837"/>
              <a:gd name="connsiteX29" fmla="*/ 905749 w 7406905"/>
              <a:gd name="connsiteY29" fmla="*/ 5116834 h 6976837"/>
              <a:gd name="connsiteX30" fmla="*/ 0 w 7406905"/>
              <a:gd name="connsiteY30" fmla="*/ 5116834 h 6976837"/>
              <a:gd name="connsiteX31" fmla="*/ 0 w 7406905"/>
              <a:gd name="connsiteY31" fmla="*/ 542911 h 6976837"/>
              <a:gd name="connsiteX32" fmla="*/ 0 w 7406905"/>
              <a:gd name="connsiteY32" fmla="*/ 529982 h 6976837"/>
              <a:gd name="connsiteX33" fmla="*/ 780630 w 7406905"/>
              <a:gd name="connsiteY33" fmla="*/ 545816 h 6976837"/>
              <a:gd name="connsiteX34" fmla="*/ 780630 w 7406905"/>
              <a:gd name="connsiteY34" fmla="*/ 545816 h 6976837"/>
              <a:gd name="connsiteX35" fmla="*/ 1727887 w 7406905"/>
              <a:gd name="connsiteY35" fmla="*/ 542911 h 6976837"/>
              <a:gd name="connsiteX36" fmla="*/ 1727888 w 7406905"/>
              <a:gd name="connsiteY36" fmla="*/ 1955687 h 6976837"/>
              <a:gd name="connsiteX37" fmla="*/ 2051423 w 7406905"/>
              <a:gd name="connsiteY37" fmla="*/ 1955021 h 6976837"/>
              <a:gd name="connsiteX38" fmla="*/ 1851727 w 7406905"/>
              <a:gd name="connsiteY38" fmla="*/ 1955687 h 6976837"/>
              <a:gd name="connsiteX39" fmla="*/ 1851727 w 7406905"/>
              <a:gd name="connsiteY39" fmla="*/ 14491 h 6976837"/>
              <a:gd name="connsiteX0" fmla="*/ 1851727 w 7406905"/>
              <a:gd name="connsiteY0" fmla="*/ 14491 h 6976837"/>
              <a:gd name="connsiteX1" fmla="*/ 2785858 w 7406905"/>
              <a:gd name="connsiteY1" fmla="*/ 14491 h 6976837"/>
              <a:gd name="connsiteX2" fmla="*/ 3503757 w 7406905"/>
              <a:gd name="connsiteY2" fmla="*/ 0 h 6976837"/>
              <a:gd name="connsiteX3" fmla="*/ 3493871 w 7406905"/>
              <a:gd name="connsiteY3" fmla="*/ 1397066 h 6976837"/>
              <a:gd name="connsiteX4" fmla="*/ 3558220 w 7406905"/>
              <a:gd name="connsiteY4" fmla="*/ 1385006 h 6976837"/>
              <a:gd name="connsiteX5" fmla="*/ 3735696 w 7406905"/>
              <a:gd name="connsiteY5" fmla="*/ 1397065 h 6976837"/>
              <a:gd name="connsiteX6" fmla="*/ 3735696 w 7406905"/>
              <a:gd name="connsiteY6" fmla="*/ 1630516 h 6976837"/>
              <a:gd name="connsiteX7" fmla="*/ 4694626 w 7406905"/>
              <a:gd name="connsiteY7" fmla="*/ 1630516 h 6976837"/>
              <a:gd name="connsiteX8" fmla="*/ 4694626 w 7406905"/>
              <a:gd name="connsiteY8" fmla="*/ 14491 h 6976837"/>
              <a:gd name="connsiteX9" fmla="*/ 6447975 w 7406905"/>
              <a:gd name="connsiteY9" fmla="*/ 14491 h 6976837"/>
              <a:gd name="connsiteX10" fmla="*/ 6447975 w 7406905"/>
              <a:gd name="connsiteY10" fmla="*/ 1422724 h 6976837"/>
              <a:gd name="connsiteX11" fmla="*/ 7406905 w 7406905"/>
              <a:gd name="connsiteY11" fmla="*/ 1422724 h 6976837"/>
              <a:gd name="connsiteX12" fmla="*/ 7406905 w 7406905"/>
              <a:gd name="connsiteY12" fmla="*/ 6038911 h 6976837"/>
              <a:gd name="connsiteX13" fmla="*/ 6447975 w 7406905"/>
              <a:gd name="connsiteY13" fmla="*/ 6038911 h 6976837"/>
              <a:gd name="connsiteX14" fmla="*/ 6446330 w 7406905"/>
              <a:gd name="connsiteY14" fmla="*/ 5030998 h 6976837"/>
              <a:gd name="connsiteX15" fmla="*/ 6408426 w 7406905"/>
              <a:gd name="connsiteY15" fmla="*/ 6460439 h 6976837"/>
              <a:gd name="connsiteX16" fmla="*/ 6449572 w 7406905"/>
              <a:gd name="connsiteY16" fmla="*/ 6879586 h 6976837"/>
              <a:gd name="connsiteX17" fmla="*/ 5487400 w 7406905"/>
              <a:gd name="connsiteY17" fmla="*/ 6881301 h 6976837"/>
              <a:gd name="connsiteX18" fmla="*/ 4649980 w 7406905"/>
              <a:gd name="connsiteY18" fmla="*/ 6881301 h 6976837"/>
              <a:gd name="connsiteX19" fmla="*/ 4649980 w 7406905"/>
              <a:gd name="connsiteY19" fmla="*/ 5520130 h 6976837"/>
              <a:gd name="connsiteX20" fmla="*/ 4647470 w 7406905"/>
              <a:gd name="connsiteY20" fmla="*/ 6895157 h 6976837"/>
              <a:gd name="connsiteX21" fmla="*/ 3691050 w 7406905"/>
              <a:gd name="connsiteY21" fmla="*/ 6976837 h 6976837"/>
              <a:gd name="connsiteX22" fmla="*/ 3685299 w 7406905"/>
              <a:gd name="connsiteY22" fmla="*/ 6958754 h 6976837"/>
              <a:gd name="connsiteX23" fmla="*/ 3691050 w 7406905"/>
              <a:gd name="connsiteY23" fmla="*/ 6101526 h 6976837"/>
              <a:gd name="connsiteX24" fmla="*/ 2776766 w 7406905"/>
              <a:gd name="connsiteY24" fmla="*/ 6101526 h 6976837"/>
              <a:gd name="connsiteX25" fmla="*/ 2776766 w 7406905"/>
              <a:gd name="connsiteY25" fmla="*/ 6881301 h 6976837"/>
              <a:gd name="connsiteX26" fmla="*/ 1851727 w 7406905"/>
              <a:gd name="connsiteY26" fmla="*/ 6881301 h 6976837"/>
              <a:gd name="connsiteX27" fmla="*/ 1851727 w 7406905"/>
              <a:gd name="connsiteY27" fmla="*/ 6101526 h 6976837"/>
              <a:gd name="connsiteX28" fmla="*/ 905749 w 7406905"/>
              <a:gd name="connsiteY28" fmla="*/ 6101526 h 6976837"/>
              <a:gd name="connsiteX29" fmla="*/ 905749 w 7406905"/>
              <a:gd name="connsiteY29" fmla="*/ 5116834 h 6976837"/>
              <a:gd name="connsiteX30" fmla="*/ 0 w 7406905"/>
              <a:gd name="connsiteY30" fmla="*/ 5116834 h 6976837"/>
              <a:gd name="connsiteX31" fmla="*/ 0 w 7406905"/>
              <a:gd name="connsiteY31" fmla="*/ 542911 h 6976837"/>
              <a:gd name="connsiteX32" fmla="*/ 0 w 7406905"/>
              <a:gd name="connsiteY32" fmla="*/ 529982 h 6976837"/>
              <a:gd name="connsiteX33" fmla="*/ 780630 w 7406905"/>
              <a:gd name="connsiteY33" fmla="*/ 545816 h 6976837"/>
              <a:gd name="connsiteX34" fmla="*/ 780630 w 7406905"/>
              <a:gd name="connsiteY34" fmla="*/ 545816 h 6976837"/>
              <a:gd name="connsiteX35" fmla="*/ 1727887 w 7406905"/>
              <a:gd name="connsiteY35" fmla="*/ 542911 h 6976837"/>
              <a:gd name="connsiteX36" fmla="*/ 1727888 w 7406905"/>
              <a:gd name="connsiteY36" fmla="*/ 1955687 h 6976837"/>
              <a:gd name="connsiteX37" fmla="*/ 2051423 w 7406905"/>
              <a:gd name="connsiteY37" fmla="*/ 1955021 h 6976837"/>
              <a:gd name="connsiteX38" fmla="*/ 1851727 w 7406905"/>
              <a:gd name="connsiteY38" fmla="*/ 1955687 h 6976837"/>
              <a:gd name="connsiteX39" fmla="*/ 1851727 w 7406905"/>
              <a:gd name="connsiteY39" fmla="*/ 14491 h 6976837"/>
              <a:gd name="connsiteX0" fmla="*/ 1851727 w 7406905"/>
              <a:gd name="connsiteY0" fmla="*/ 14491 h 6976837"/>
              <a:gd name="connsiteX1" fmla="*/ 2785858 w 7406905"/>
              <a:gd name="connsiteY1" fmla="*/ 14491 h 6976837"/>
              <a:gd name="connsiteX2" fmla="*/ 3503757 w 7406905"/>
              <a:gd name="connsiteY2" fmla="*/ 0 h 6976837"/>
              <a:gd name="connsiteX3" fmla="*/ 3493871 w 7406905"/>
              <a:gd name="connsiteY3" fmla="*/ 1397066 h 6976837"/>
              <a:gd name="connsiteX4" fmla="*/ 3558220 w 7406905"/>
              <a:gd name="connsiteY4" fmla="*/ 1385006 h 6976837"/>
              <a:gd name="connsiteX5" fmla="*/ 3735696 w 7406905"/>
              <a:gd name="connsiteY5" fmla="*/ 1397065 h 6976837"/>
              <a:gd name="connsiteX6" fmla="*/ 3735696 w 7406905"/>
              <a:gd name="connsiteY6" fmla="*/ 1630516 h 6976837"/>
              <a:gd name="connsiteX7" fmla="*/ 4694626 w 7406905"/>
              <a:gd name="connsiteY7" fmla="*/ 1630516 h 6976837"/>
              <a:gd name="connsiteX8" fmla="*/ 4694626 w 7406905"/>
              <a:gd name="connsiteY8" fmla="*/ 14491 h 6976837"/>
              <a:gd name="connsiteX9" fmla="*/ 6447975 w 7406905"/>
              <a:gd name="connsiteY9" fmla="*/ 14491 h 6976837"/>
              <a:gd name="connsiteX10" fmla="*/ 6447975 w 7406905"/>
              <a:gd name="connsiteY10" fmla="*/ 1422724 h 6976837"/>
              <a:gd name="connsiteX11" fmla="*/ 7406905 w 7406905"/>
              <a:gd name="connsiteY11" fmla="*/ 1422724 h 6976837"/>
              <a:gd name="connsiteX12" fmla="*/ 7406905 w 7406905"/>
              <a:gd name="connsiteY12" fmla="*/ 6038911 h 6976837"/>
              <a:gd name="connsiteX13" fmla="*/ 6447975 w 7406905"/>
              <a:gd name="connsiteY13" fmla="*/ 6038911 h 6976837"/>
              <a:gd name="connsiteX14" fmla="*/ 6446330 w 7406905"/>
              <a:gd name="connsiteY14" fmla="*/ 5030998 h 6976837"/>
              <a:gd name="connsiteX15" fmla="*/ 6408426 w 7406905"/>
              <a:gd name="connsiteY15" fmla="*/ 6460439 h 6976837"/>
              <a:gd name="connsiteX16" fmla="*/ 6449572 w 7406905"/>
              <a:gd name="connsiteY16" fmla="*/ 6879586 h 6976837"/>
              <a:gd name="connsiteX17" fmla="*/ 5487400 w 7406905"/>
              <a:gd name="connsiteY17" fmla="*/ 6881301 h 6976837"/>
              <a:gd name="connsiteX18" fmla="*/ 4649980 w 7406905"/>
              <a:gd name="connsiteY18" fmla="*/ 6881301 h 6976837"/>
              <a:gd name="connsiteX19" fmla="*/ 4649980 w 7406905"/>
              <a:gd name="connsiteY19" fmla="*/ 5520130 h 6976837"/>
              <a:gd name="connsiteX20" fmla="*/ 4647470 w 7406905"/>
              <a:gd name="connsiteY20" fmla="*/ 6895157 h 6976837"/>
              <a:gd name="connsiteX21" fmla="*/ 3691050 w 7406905"/>
              <a:gd name="connsiteY21" fmla="*/ 6976837 h 6976837"/>
              <a:gd name="connsiteX22" fmla="*/ 3685299 w 7406905"/>
              <a:gd name="connsiteY22" fmla="*/ 6667401 h 6976837"/>
              <a:gd name="connsiteX23" fmla="*/ 3691050 w 7406905"/>
              <a:gd name="connsiteY23" fmla="*/ 6101526 h 6976837"/>
              <a:gd name="connsiteX24" fmla="*/ 2776766 w 7406905"/>
              <a:gd name="connsiteY24" fmla="*/ 6101526 h 6976837"/>
              <a:gd name="connsiteX25" fmla="*/ 2776766 w 7406905"/>
              <a:gd name="connsiteY25" fmla="*/ 6881301 h 6976837"/>
              <a:gd name="connsiteX26" fmla="*/ 1851727 w 7406905"/>
              <a:gd name="connsiteY26" fmla="*/ 6881301 h 6976837"/>
              <a:gd name="connsiteX27" fmla="*/ 1851727 w 7406905"/>
              <a:gd name="connsiteY27" fmla="*/ 6101526 h 6976837"/>
              <a:gd name="connsiteX28" fmla="*/ 905749 w 7406905"/>
              <a:gd name="connsiteY28" fmla="*/ 6101526 h 6976837"/>
              <a:gd name="connsiteX29" fmla="*/ 905749 w 7406905"/>
              <a:gd name="connsiteY29" fmla="*/ 5116834 h 6976837"/>
              <a:gd name="connsiteX30" fmla="*/ 0 w 7406905"/>
              <a:gd name="connsiteY30" fmla="*/ 5116834 h 6976837"/>
              <a:gd name="connsiteX31" fmla="*/ 0 w 7406905"/>
              <a:gd name="connsiteY31" fmla="*/ 542911 h 6976837"/>
              <a:gd name="connsiteX32" fmla="*/ 0 w 7406905"/>
              <a:gd name="connsiteY32" fmla="*/ 529982 h 6976837"/>
              <a:gd name="connsiteX33" fmla="*/ 780630 w 7406905"/>
              <a:gd name="connsiteY33" fmla="*/ 545816 h 6976837"/>
              <a:gd name="connsiteX34" fmla="*/ 780630 w 7406905"/>
              <a:gd name="connsiteY34" fmla="*/ 545816 h 6976837"/>
              <a:gd name="connsiteX35" fmla="*/ 1727887 w 7406905"/>
              <a:gd name="connsiteY35" fmla="*/ 542911 h 6976837"/>
              <a:gd name="connsiteX36" fmla="*/ 1727888 w 7406905"/>
              <a:gd name="connsiteY36" fmla="*/ 1955687 h 6976837"/>
              <a:gd name="connsiteX37" fmla="*/ 2051423 w 7406905"/>
              <a:gd name="connsiteY37" fmla="*/ 1955021 h 6976837"/>
              <a:gd name="connsiteX38" fmla="*/ 1851727 w 7406905"/>
              <a:gd name="connsiteY38" fmla="*/ 1955687 h 6976837"/>
              <a:gd name="connsiteX39" fmla="*/ 1851727 w 7406905"/>
              <a:gd name="connsiteY39" fmla="*/ 14491 h 6976837"/>
              <a:gd name="connsiteX0" fmla="*/ 1851727 w 7406905"/>
              <a:gd name="connsiteY0" fmla="*/ 14491 h 6976837"/>
              <a:gd name="connsiteX1" fmla="*/ 2785858 w 7406905"/>
              <a:gd name="connsiteY1" fmla="*/ 14491 h 6976837"/>
              <a:gd name="connsiteX2" fmla="*/ 3503757 w 7406905"/>
              <a:gd name="connsiteY2" fmla="*/ 0 h 6976837"/>
              <a:gd name="connsiteX3" fmla="*/ 3493871 w 7406905"/>
              <a:gd name="connsiteY3" fmla="*/ 1397066 h 6976837"/>
              <a:gd name="connsiteX4" fmla="*/ 3558220 w 7406905"/>
              <a:gd name="connsiteY4" fmla="*/ 1385006 h 6976837"/>
              <a:gd name="connsiteX5" fmla="*/ 3735696 w 7406905"/>
              <a:gd name="connsiteY5" fmla="*/ 1397065 h 6976837"/>
              <a:gd name="connsiteX6" fmla="*/ 3735696 w 7406905"/>
              <a:gd name="connsiteY6" fmla="*/ 1630516 h 6976837"/>
              <a:gd name="connsiteX7" fmla="*/ 4694626 w 7406905"/>
              <a:gd name="connsiteY7" fmla="*/ 1630516 h 6976837"/>
              <a:gd name="connsiteX8" fmla="*/ 4694626 w 7406905"/>
              <a:gd name="connsiteY8" fmla="*/ 14491 h 6976837"/>
              <a:gd name="connsiteX9" fmla="*/ 6447975 w 7406905"/>
              <a:gd name="connsiteY9" fmla="*/ 14491 h 6976837"/>
              <a:gd name="connsiteX10" fmla="*/ 6447975 w 7406905"/>
              <a:gd name="connsiteY10" fmla="*/ 1422724 h 6976837"/>
              <a:gd name="connsiteX11" fmla="*/ 7406905 w 7406905"/>
              <a:gd name="connsiteY11" fmla="*/ 1422724 h 6976837"/>
              <a:gd name="connsiteX12" fmla="*/ 7406905 w 7406905"/>
              <a:gd name="connsiteY12" fmla="*/ 6038911 h 6976837"/>
              <a:gd name="connsiteX13" fmla="*/ 6447975 w 7406905"/>
              <a:gd name="connsiteY13" fmla="*/ 6038911 h 6976837"/>
              <a:gd name="connsiteX14" fmla="*/ 6446330 w 7406905"/>
              <a:gd name="connsiteY14" fmla="*/ 5030998 h 6976837"/>
              <a:gd name="connsiteX15" fmla="*/ 6408426 w 7406905"/>
              <a:gd name="connsiteY15" fmla="*/ 6460439 h 6976837"/>
              <a:gd name="connsiteX16" fmla="*/ 6449572 w 7406905"/>
              <a:gd name="connsiteY16" fmla="*/ 6879586 h 6976837"/>
              <a:gd name="connsiteX17" fmla="*/ 5487400 w 7406905"/>
              <a:gd name="connsiteY17" fmla="*/ 6881301 h 6976837"/>
              <a:gd name="connsiteX18" fmla="*/ 4649980 w 7406905"/>
              <a:gd name="connsiteY18" fmla="*/ 6881301 h 6976837"/>
              <a:gd name="connsiteX19" fmla="*/ 4649980 w 7406905"/>
              <a:gd name="connsiteY19" fmla="*/ 5520130 h 6976837"/>
              <a:gd name="connsiteX20" fmla="*/ 4647470 w 7406905"/>
              <a:gd name="connsiteY20" fmla="*/ 6895157 h 6976837"/>
              <a:gd name="connsiteX21" fmla="*/ 3691050 w 7406905"/>
              <a:gd name="connsiteY21" fmla="*/ 6976837 h 6976837"/>
              <a:gd name="connsiteX22" fmla="*/ 3685299 w 7406905"/>
              <a:gd name="connsiteY22" fmla="*/ 6667401 h 6976837"/>
              <a:gd name="connsiteX23" fmla="*/ 3691050 w 7406905"/>
              <a:gd name="connsiteY23" fmla="*/ 6101526 h 6976837"/>
              <a:gd name="connsiteX24" fmla="*/ 2776766 w 7406905"/>
              <a:gd name="connsiteY24" fmla="*/ 6101526 h 6976837"/>
              <a:gd name="connsiteX25" fmla="*/ 2776766 w 7406905"/>
              <a:gd name="connsiteY25" fmla="*/ 6881301 h 6976837"/>
              <a:gd name="connsiteX26" fmla="*/ 1851727 w 7406905"/>
              <a:gd name="connsiteY26" fmla="*/ 6881301 h 6976837"/>
              <a:gd name="connsiteX27" fmla="*/ 1851727 w 7406905"/>
              <a:gd name="connsiteY27" fmla="*/ 6101526 h 6976837"/>
              <a:gd name="connsiteX28" fmla="*/ 905749 w 7406905"/>
              <a:gd name="connsiteY28" fmla="*/ 6101526 h 6976837"/>
              <a:gd name="connsiteX29" fmla="*/ 905749 w 7406905"/>
              <a:gd name="connsiteY29" fmla="*/ 5116834 h 6976837"/>
              <a:gd name="connsiteX30" fmla="*/ 0 w 7406905"/>
              <a:gd name="connsiteY30" fmla="*/ 5116834 h 6976837"/>
              <a:gd name="connsiteX31" fmla="*/ 0 w 7406905"/>
              <a:gd name="connsiteY31" fmla="*/ 542911 h 6976837"/>
              <a:gd name="connsiteX32" fmla="*/ 0 w 7406905"/>
              <a:gd name="connsiteY32" fmla="*/ 529982 h 6976837"/>
              <a:gd name="connsiteX33" fmla="*/ 780630 w 7406905"/>
              <a:gd name="connsiteY33" fmla="*/ 545816 h 6976837"/>
              <a:gd name="connsiteX34" fmla="*/ 780630 w 7406905"/>
              <a:gd name="connsiteY34" fmla="*/ 545816 h 6976837"/>
              <a:gd name="connsiteX35" fmla="*/ 1727887 w 7406905"/>
              <a:gd name="connsiteY35" fmla="*/ 542911 h 6976837"/>
              <a:gd name="connsiteX36" fmla="*/ 1727888 w 7406905"/>
              <a:gd name="connsiteY36" fmla="*/ 1955687 h 6976837"/>
              <a:gd name="connsiteX37" fmla="*/ 2051423 w 7406905"/>
              <a:gd name="connsiteY37" fmla="*/ 1955021 h 6976837"/>
              <a:gd name="connsiteX38" fmla="*/ 1851727 w 7406905"/>
              <a:gd name="connsiteY38" fmla="*/ 1955687 h 6976837"/>
              <a:gd name="connsiteX39" fmla="*/ 1851727 w 7406905"/>
              <a:gd name="connsiteY39" fmla="*/ 14491 h 6976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6905" h="6976837">
                <a:moveTo>
                  <a:pt x="1851727" y="14491"/>
                </a:moveTo>
                <a:lnTo>
                  <a:pt x="2785858" y="14491"/>
                </a:lnTo>
                <a:lnTo>
                  <a:pt x="3503757" y="0"/>
                </a:lnTo>
                <a:cubicBezTo>
                  <a:pt x="3500462" y="465689"/>
                  <a:pt x="3497166" y="931377"/>
                  <a:pt x="3493871" y="1397066"/>
                </a:cubicBezTo>
                <a:lnTo>
                  <a:pt x="3558220" y="1385006"/>
                </a:lnTo>
                <a:lnTo>
                  <a:pt x="3735696" y="1397065"/>
                </a:lnTo>
                <a:lnTo>
                  <a:pt x="3735696" y="1630516"/>
                </a:lnTo>
                <a:lnTo>
                  <a:pt x="4694626" y="1630516"/>
                </a:lnTo>
                <a:lnTo>
                  <a:pt x="4694626" y="14491"/>
                </a:lnTo>
                <a:lnTo>
                  <a:pt x="6447975" y="14491"/>
                </a:lnTo>
                <a:lnTo>
                  <a:pt x="6447975" y="1422724"/>
                </a:lnTo>
                <a:lnTo>
                  <a:pt x="7406905" y="1422724"/>
                </a:lnTo>
                <a:lnTo>
                  <a:pt x="7406905" y="6038911"/>
                </a:lnTo>
                <a:lnTo>
                  <a:pt x="6447975" y="6038911"/>
                </a:lnTo>
                <a:cubicBezTo>
                  <a:pt x="6447426" y="5702940"/>
                  <a:pt x="6446879" y="5366969"/>
                  <a:pt x="6446330" y="5030998"/>
                </a:cubicBezTo>
                <a:lnTo>
                  <a:pt x="6408426" y="6460439"/>
                </a:lnTo>
                <a:lnTo>
                  <a:pt x="6449572" y="6879586"/>
                </a:lnTo>
                <a:lnTo>
                  <a:pt x="5487400" y="6881301"/>
                </a:lnTo>
                <a:lnTo>
                  <a:pt x="4649980" y="6881301"/>
                </a:lnTo>
                <a:lnTo>
                  <a:pt x="4649980" y="5520130"/>
                </a:lnTo>
                <a:cubicBezTo>
                  <a:pt x="4649143" y="5978472"/>
                  <a:pt x="4648307" y="6436815"/>
                  <a:pt x="4647470" y="6895157"/>
                </a:cubicBezTo>
                <a:lnTo>
                  <a:pt x="3691050" y="6976837"/>
                </a:lnTo>
                <a:cubicBezTo>
                  <a:pt x="3689133" y="6970809"/>
                  <a:pt x="3705370" y="6558897"/>
                  <a:pt x="3685299" y="6667401"/>
                </a:cubicBezTo>
                <a:lnTo>
                  <a:pt x="3691050" y="6101526"/>
                </a:lnTo>
                <a:lnTo>
                  <a:pt x="2776766" y="6101526"/>
                </a:lnTo>
                <a:lnTo>
                  <a:pt x="2776766" y="6881301"/>
                </a:lnTo>
                <a:lnTo>
                  <a:pt x="1851727" y="6881301"/>
                </a:lnTo>
                <a:lnTo>
                  <a:pt x="1851727" y="6101526"/>
                </a:lnTo>
                <a:lnTo>
                  <a:pt x="905749" y="6101526"/>
                </a:lnTo>
                <a:lnTo>
                  <a:pt x="905749" y="5116834"/>
                </a:lnTo>
                <a:lnTo>
                  <a:pt x="0" y="5116834"/>
                </a:lnTo>
                <a:lnTo>
                  <a:pt x="0" y="542911"/>
                </a:lnTo>
                <a:lnTo>
                  <a:pt x="0" y="529982"/>
                </a:lnTo>
                <a:lnTo>
                  <a:pt x="780630" y="545816"/>
                </a:lnTo>
                <a:lnTo>
                  <a:pt x="780630" y="545816"/>
                </a:lnTo>
                <a:lnTo>
                  <a:pt x="1727887" y="542911"/>
                </a:lnTo>
                <a:cubicBezTo>
                  <a:pt x="1727887" y="1013836"/>
                  <a:pt x="1727888" y="1484762"/>
                  <a:pt x="1727888" y="1955687"/>
                </a:cubicBezTo>
                <a:lnTo>
                  <a:pt x="2051423" y="1955021"/>
                </a:lnTo>
                <a:lnTo>
                  <a:pt x="1851727" y="1955687"/>
                </a:lnTo>
                <a:lnTo>
                  <a:pt x="1851727" y="14491"/>
                </a:lnTo>
                <a:close/>
              </a:path>
            </a:pathLst>
          </a:custGeom>
          <a:gradFill flip="none" rotWithShape="1">
            <a:gsLst>
              <a:gs pos="0">
                <a:srgbClr val="01023B">
                  <a:alpha val="50000"/>
                </a:srgbClr>
              </a:gs>
              <a:gs pos="100000">
                <a:srgbClr val="E99757">
                  <a:alpha val="50000"/>
                </a:srgbClr>
              </a:gs>
              <a:gs pos="50000">
                <a:srgbClr val="A53F52">
                  <a:alpha val="5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2" name="Title 11">
            <a:extLst>
              <a:ext uri="{FF2B5EF4-FFF2-40B4-BE49-F238E27FC236}">
                <a16:creationId xmlns:a16="http://schemas.microsoft.com/office/drawing/2014/main" xmlns="" id="{50AEA731-C7D0-4A0E-B871-4F369D8BEAC5}"/>
              </a:ext>
            </a:extLst>
          </p:cNvPr>
          <p:cNvSpPr>
            <a:spLocks noGrp="1"/>
          </p:cNvSpPr>
          <p:nvPr>
            <p:ph type="title"/>
          </p:nvPr>
        </p:nvSpPr>
        <p:spPr>
          <a:xfrm>
            <a:off x="5118259" y="333221"/>
            <a:ext cx="3360717" cy="430492"/>
          </a:xfrm>
        </p:spPr>
        <p:txBody>
          <a:bodyPr/>
          <a:lstStyle/>
          <a:p>
            <a:r>
              <a:rPr lang="en-US" b="1" dirty="0" smtClean="0"/>
              <a:t>Scrum board example</a:t>
            </a:r>
            <a:endParaRPr lang="en-US" b="1" dirty="0"/>
          </a:p>
        </p:txBody>
      </p:sp>
      <p:sp>
        <p:nvSpPr>
          <p:cNvPr id="13" name="Content Placeholder 12">
            <a:extLst>
              <a:ext uri="{FF2B5EF4-FFF2-40B4-BE49-F238E27FC236}">
                <a16:creationId xmlns:a16="http://schemas.microsoft.com/office/drawing/2014/main" xmlns="" id="{A4E49AC7-7A73-4B51-BDF6-EABA3162F4B7}"/>
              </a:ext>
            </a:extLst>
          </p:cNvPr>
          <p:cNvSpPr>
            <a:spLocks noGrp="1"/>
          </p:cNvSpPr>
          <p:nvPr>
            <p:ph idx="1"/>
          </p:nvPr>
        </p:nvSpPr>
        <p:spPr>
          <a:xfrm>
            <a:off x="4916385" y="914400"/>
            <a:ext cx="4037610" cy="3884005"/>
          </a:xfrm>
        </p:spPr>
        <p:txBody>
          <a:bodyPr>
            <a:noAutofit/>
          </a:bodyPr>
          <a:lstStyle/>
          <a:p>
            <a:pPr>
              <a:buNone/>
            </a:pPr>
            <a:r>
              <a:rPr lang="en-US" sz="1600" dirty="0" smtClean="0"/>
              <a:t>	The task board is usually divided into columns. These are:</a:t>
            </a:r>
          </a:p>
          <a:p>
            <a:r>
              <a:rPr lang="en-US" sz="1600" b="1" dirty="0" smtClean="0"/>
              <a:t>Stories</a:t>
            </a:r>
            <a:r>
              <a:rPr lang="en-US" sz="1600" dirty="0" smtClean="0"/>
              <a:t> – this column contains a list of all the user stories in the current sprint backlog</a:t>
            </a:r>
          </a:p>
          <a:p>
            <a:r>
              <a:rPr lang="en-US" sz="1600" b="1" dirty="0" smtClean="0"/>
              <a:t>Not started</a:t>
            </a:r>
            <a:r>
              <a:rPr lang="en-US" sz="1600" dirty="0" smtClean="0"/>
              <a:t>  – this column contains sub tasks of the stories that work has not started on</a:t>
            </a:r>
          </a:p>
          <a:p>
            <a:r>
              <a:rPr lang="en-US" sz="1600" b="1" dirty="0" smtClean="0"/>
              <a:t>In progress</a:t>
            </a:r>
            <a:r>
              <a:rPr lang="en-US" sz="1600" dirty="0" smtClean="0"/>
              <a:t> – all the tasks on which work has already begun</a:t>
            </a:r>
          </a:p>
          <a:p>
            <a:r>
              <a:rPr lang="en-US" sz="1600" b="1" dirty="0" smtClean="0"/>
              <a:t>Done</a:t>
            </a:r>
            <a:r>
              <a:rPr lang="en-US" sz="1600" dirty="0" smtClean="0"/>
              <a:t> – all the tasks which have been completed</a:t>
            </a:r>
            <a:endParaRPr lang="en-US" sz="1600" dirty="0"/>
          </a:p>
        </p:txBody>
      </p:sp>
      <p:sp>
        <p:nvSpPr>
          <p:cNvPr id="35" name="Slide Number Placeholder 34">
            <a:extLst>
              <a:ext uri="{FF2B5EF4-FFF2-40B4-BE49-F238E27FC236}">
                <a16:creationId xmlns:a16="http://schemas.microsoft.com/office/drawing/2014/main" xmlns="" id="{2DD84183-8918-4B86-8418-5094E7C47E67}"/>
              </a:ext>
            </a:extLst>
          </p:cNvPr>
          <p:cNvSpPr>
            <a:spLocks noGrp="1"/>
          </p:cNvSpPr>
          <p:nvPr>
            <p:ph type="sldNum" sz="quarter" idx="4"/>
          </p:nvPr>
        </p:nvSpPr>
        <p:spPr/>
        <p:txBody>
          <a:bodyPr/>
          <a:lstStyle/>
          <a:p>
            <a:fld id="{8C2E478F-E849-4A8C-AF1F-CBCC78A7CBFA}" type="slidenum">
              <a:rPr lang="en-US" smtClean="0"/>
              <a:pPr/>
              <a:t>22</a:t>
            </a:fld>
            <a:endParaRPr lang="en-US" dirty="0"/>
          </a:p>
        </p:txBody>
      </p:sp>
      <p:sp>
        <p:nvSpPr>
          <p:cNvPr id="9" name="Rectangle 8"/>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C:\Users\User\Desktop\agile\29a2ddb9c6d0d7b8cc22e9db687c4269.jpeg"/>
          <p:cNvPicPr>
            <a:picLocks noChangeAspect="1" noChangeArrowheads="1"/>
          </p:cNvPicPr>
          <p:nvPr/>
        </p:nvPicPr>
        <p:blipFill>
          <a:blip r:embed="rId4"/>
          <a:srcRect/>
          <a:stretch>
            <a:fillRect/>
          </a:stretch>
        </p:blipFill>
        <p:spPr bwMode="auto">
          <a:xfrm>
            <a:off x="8378411" y="0"/>
            <a:ext cx="765589" cy="510639"/>
          </a:xfrm>
          <a:prstGeom prst="rect">
            <a:avLst/>
          </a:prstGeom>
          <a:ln>
            <a:noFill/>
          </a:ln>
          <a:effectLst>
            <a:softEdge rad="112500"/>
          </a:effectLst>
        </p:spPr>
      </p:pic>
    </p:spTree>
    <p:extLst>
      <p:ext uri="{BB962C8B-B14F-4D97-AF65-F5344CB8AC3E}">
        <p14:creationId xmlns:p14="http://schemas.microsoft.com/office/powerpoint/2010/main" xmlns="" val="2720361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557775" y="239667"/>
            <a:ext cx="3938588" cy="1245973"/>
          </a:xfrm>
        </p:spPr>
        <p:txBody>
          <a:bodyPr>
            <a:noAutofit/>
          </a:bodyPr>
          <a:lstStyle/>
          <a:p>
            <a:r>
              <a:rPr lang="en-US" sz="3600" dirty="0" smtClean="0"/>
              <a:t>What is </a:t>
            </a:r>
            <a:r>
              <a:rPr lang="en-US" sz="3600" dirty="0" err="1" smtClean="0"/>
              <a:t>Kanban</a:t>
            </a:r>
            <a:r>
              <a:rPr lang="en-US" sz="3600" dirty="0" smtClean="0"/>
              <a:t>?</a:t>
            </a:r>
            <a:endParaRPr lang="en-US" sz="36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203865" y="1211293"/>
            <a:ext cx="4536374" cy="3123458"/>
          </a:xfrm>
        </p:spPr>
        <p:txBody>
          <a:bodyPr>
            <a:noAutofit/>
          </a:bodyPr>
          <a:lstStyle/>
          <a:p>
            <a:pPr marL="342900" indent="-342900" algn="just">
              <a:lnSpc>
                <a:spcPct val="150000"/>
              </a:lnSpc>
              <a:buFont typeface="Arial" pitchFamily="34" charset="0"/>
              <a:buChar char="•"/>
            </a:pPr>
            <a:r>
              <a:rPr lang="en-US" sz="1700" spc="0" dirty="0" err="1" smtClean="0">
                <a:solidFill>
                  <a:schemeClr val="tx1"/>
                </a:solidFill>
                <a:latin typeface="Times New Roman" pitchFamily="18" charset="0"/>
                <a:cs typeface="Times New Roman" pitchFamily="18" charset="0"/>
              </a:rPr>
              <a:t>Kanban</a:t>
            </a:r>
            <a:r>
              <a:rPr lang="en-US" sz="1700" spc="0" dirty="0" smtClean="0">
                <a:solidFill>
                  <a:schemeClr val="tx1"/>
                </a:solidFill>
                <a:latin typeface="Times New Roman" pitchFamily="18" charset="0"/>
                <a:cs typeface="Times New Roman" pitchFamily="18" charset="0"/>
              </a:rPr>
              <a:t> is a set of tools you can use to get better at doing agile.</a:t>
            </a:r>
          </a:p>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It is a means to design, manage the creation of product and improve flow systems for knowledge work, with an emphasis on continual delivery while not overburdening the development team.</a:t>
            </a: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23</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scrum master.jpg"/>
          <p:cNvPicPr>
            <a:picLocks noGrp="1" noChangeAspect="1"/>
          </p:cNvPicPr>
          <p:nvPr>
            <p:ph type="pic" sz="quarter" idx="13"/>
          </p:nvPr>
        </p:nvPicPr>
        <p:blipFill>
          <a:blip r:embed="rId2"/>
          <a:stretch>
            <a:fillRect/>
          </a:stretch>
        </p:blipFill>
        <p:spPr>
          <a:xfrm>
            <a:off x="0" y="-1"/>
            <a:ext cx="4297680" cy="5143501"/>
          </a:xfrm>
        </p:spPr>
      </p:pic>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24</a:t>
            </a:fld>
            <a:endParaRPr lang="en-US" dirty="0"/>
          </a:p>
        </p:txBody>
      </p:sp>
      <p:sp>
        <p:nvSpPr>
          <p:cNvPr id="3" name="Title 2"/>
          <p:cNvSpPr>
            <a:spLocks noGrp="1"/>
          </p:cNvSpPr>
          <p:nvPr>
            <p:ph type="title"/>
          </p:nvPr>
        </p:nvSpPr>
        <p:spPr>
          <a:xfrm>
            <a:off x="445889" y="171173"/>
            <a:ext cx="8252222" cy="617935"/>
          </a:xfrm>
        </p:spPr>
        <p:txBody>
          <a:bodyPr/>
          <a:lstStyle/>
          <a:p>
            <a:r>
              <a:rPr lang="en-US" b="1" u="sng" spc="300" dirty="0" err="1" smtClean="0"/>
              <a:t>Kanban</a:t>
            </a:r>
            <a:endParaRPr lang="en-US" b="1" u="sng" spc="300" dirty="0"/>
          </a:p>
        </p:txBody>
      </p:sp>
      <p:sp>
        <p:nvSpPr>
          <p:cNvPr id="4" name="Content Placeholder 3"/>
          <p:cNvSpPr>
            <a:spLocks noGrp="1"/>
          </p:cNvSpPr>
          <p:nvPr>
            <p:ph idx="1"/>
          </p:nvPr>
        </p:nvSpPr>
        <p:spPr>
          <a:xfrm>
            <a:off x="403762" y="771900"/>
            <a:ext cx="8490856" cy="3874326"/>
          </a:xfrm>
        </p:spPr>
        <p:txBody>
          <a:bodyPr>
            <a:noAutofit/>
          </a:bodyPr>
          <a:lstStyle/>
          <a:p>
            <a:r>
              <a:rPr lang="en-US" sz="1600" dirty="0" smtClean="0"/>
              <a:t>The method allows organizations to start with their existing workflow and drive evolutionary change. They can do this by visualizing their flow of work, limit work in progress (WIP) and stop starting and start finishing.</a:t>
            </a:r>
            <a:endParaRPr lang="en-US" sz="1600" b="1" dirty="0" smtClean="0"/>
          </a:p>
          <a:p>
            <a:endParaRPr lang="en-US" sz="1600" b="1" dirty="0" smtClean="0"/>
          </a:p>
          <a:p>
            <a:endParaRPr lang="en-US" sz="1600" b="1" dirty="0" smtClean="0"/>
          </a:p>
          <a:p>
            <a:r>
              <a:rPr lang="en-US" sz="1600" b="1" dirty="0" err="1" smtClean="0"/>
              <a:t>Kanban</a:t>
            </a:r>
            <a:r>
              <a:rPr lang="en-US" sz="1600" b="1" dirty="0" smtClean="0"/>
              <a:t> is based on 3 basic principles:</a:t>
            </a:r>
          </a:p>
          <a:p>
            <a:endParaRPr lang="en-US" sz="2800" dirty="0" smtClean="0"/>
          </a:p>
          <a:p>
            <a:r>
              <a:rPr lang="en-US" sz="1600" dirty="0" err="1" smtClean="0"/>
              <a:t>Kanban</a:t>
            </a:r>
            <a:r>
              <a:rPr lang="en-US" sz="1600" dirty="0" smtClean="0"/>
              <a:t> promotes continuous collaboration and encourages active, ongoing learning and improving by defining the best possible team workflow. </a:t>
            </a:r>
            <a:endParaRPr lang="en-US" sz="1600" dirty="0"/>
          </a:p>
        </p:txBody>
      </p:sp>
      <p:sp>
        <p:nvSpPr>
          <p:cNvPr id="6" name="Rectangle 5"/>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graphicFrame>
        <p:nvGraphicFramePr>
          <p:cNvPr id="9" name="Diagram 8"/>
          <p:cNvGraphicFramePr/>
          <p:nvPr/>
        </p:nvGraphicFramePr>
        <p:xfrm>
          <a:off x="4397846" y="1555672"/>
          <a:ext cx="3772395" cy="2612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381994" y="239667"/>
            <a:ext cx="4310743" cy="1245973"/>
          </a:xfrm>
        </p:spPr>
        <p:txBody>
          <a:bodyPr>
            <a:noAutofit/>
          </a:bodyPr>
          <a:lstStyle/>
          <a:p>
            <a:r>
              <a:rPr lang="en-US" sz="3200" u="sng" dirty="0" smtClean="0"/>
              <a:t>Product holder owner</a:t>
            </a:r>
            <a:endParaRPr lang="en-US" sz="3200" u="sng"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203864" y="1199408"/>
            <a:ext cx="4631377" cy="3467843"/>
          </a:xfrm>
        </p:spPr>
        <p:txBody>
          <a:bodyPr>
            <a:noAutofit/>
          </a:bodyPr>
          <a:lstStyle/>
          <a:p>
            <a:pPr marL="342900" indent="-342900">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The Product Owner role is the most important role for ensuring an Agile project successfully delivers value to the business. </a:t>
            </a:r>
          </a:p>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The Scrum Guide describes the Product Owner role as: </a:t>
            </a:r>
            <a:r>
              <a:rPr lang="en-US" sz="1700" b="1" spc="0" dirty="0" smtClean="0">
                <a:solidFill>
                  <a:schemeClr val="tx1"/>
                </a:solidFill>
                <a:latin typeface="Times New Roman" pitchFamily="18" charset="0"/>
                <a:cs typeface="Times New Roman" pitchFamily="18" charset="0"/>
              </a:rPr>
              <a:t>"Responsible for maximizing the value of the product resulting from work of the Development Team."</a:t>
            </a: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25</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scrum master.jpg"/>
          <p:cNvPicPr>
            <a:picLocks noGrp="1" noChangeAspect="1"/>
          </p:cNvPicPr>
          <p:nvPr>
            <p:ph type="pic" sz="quarter" idx="13"/>
          </p:nvPr>
        </p:nvPicPr>
        <p:blipFill>
          <a:blip r:embed="rId2"/>
          <a:stretch>
            <a:fillRect/>
          </a:stretch>
        </p:blipFill>
        <p:spPr>
          <a:xfrm>
            <a:off x="0" y="1362669"/>
            <a:ext cx="4297680" cy="2418161"/>
          </a:xfrm>
        </p:spPr>
      </p:pic>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26</a:t>
            </a:fld>
            <a:endParaRPr lang="en-US" dirty="0"/>
          </a:p>
        </p:txBody>
      </p:sp>
      <p:sp>
        <p:nvSpPr>
          <p:cNvPr id="3" name="Title 2"/>
          <p:cNvSpPr>
            <a:spLocks noGrp="1"/>
          </p:cNvSpPr>
          <p:nvPr>
            <p:ph type="title"/>
          </p:nvPr>
        </p:nvSpPr>
        <p:spPr>
          <a:xfrm>
            <a:off x="445889" y="171173"/>
            <a:ext cx="8252222" cy="617935"/>
          </a:xfrm>
        </p:spPr>
        <p:txBody>
          <a:bodyPr/>
          <a:lstStyle/>
          <a:p>
            <a:r>
              <a:rPr lang="en-US" b="1" u="sng" dirty="0" smtClean="0"/>
              <a:t>Product Holder Owner</a:t>
            </a:r>
            <a:endParaRPr lang="en-US" b="1" u="sng" dirty="0"/>
          </a:p>
        </p:txBody>
      </p:sp>
      <p:sp>
        <p:nvSpPr>
          <p:cNvPr id="4" name="Content Placeholder 3"/>
          <p:cNvSpPr>
            <a:spLocks noGrp="1"/>
          </p:cNvSpPr>
          <p:nvPr>
            <p:ph idx="1"/>
          </p:nvPr>
        </p:nvSpPr>
        <p:spPr>
          <a:xfrm>
            <a:off x="403762" y="771900"/>
            <a:ext cx="8490856" cy="3874326"/>
          </a:xfrm>
        </p:spPr>
        <p:txBody>
          <a:bodyPr>
            <a:noAutofit/>
          </a:bodyPr>
          <a:lstStyle/>
          <a:p>
            <a:r>
              <a:rPr lang="en-US" sz="1600" dirty="0" smtClean="0">
                <a:latin typeface="+mj-lt"/>
              </a:rPr>
              <a:t>Creates and Maintains the Product Backlog</a:t>
            </a:r>
          </a:p>
          <a:p>
            <a:r>
              <a:rPr lang="en-US" sz="1600" dirty="0" smtClean="0">
                <a:latin typeface="+mj-lt"/>
              </a:rPr>
              <a:t>Prioritizes and sequences the Backlog according to business value or ROI</a:t>
            </a:r>
          </a:p>
          <a:p>
            <a:r>
              <a:rPr lang="en-US" sz="1600" dirty="0" smtClean="0">
                <a:latin typeface="+mj-lt"/>
              </a:rPr>
              <a:t>Conveys the Vision and Goals at the beginning of every Release and Sprint</a:t>
            </a:r>
          </a:p>
          <a:p>
            <a:r>
              <a:rPr lang="en-US" sz="1600" dirty="0" smtClean="0">
                <a:latin typeface="+mj-lt"/>
              </a:rPr>
              <a:t>Represents the customer, interfaces and engages the customer</a:t>
            </a:r>
          </a:p>
          <a:p>
            <a:r>
              <a:rPr lang="en-US" sz="1600" dirty="0" smtClean="0">
                <a:latin typeface="+mj-lt"/>
              </a:rPr>
              <a:t>Inspects the product progress at the end of every Sprint</a:t>
            </a:r>
          </a:p>
          <a:p>
            <a:r>
              <a:rPr lang="en-US" sz="1600" dirty="0" smtClean="0">
                <a:latin typeface="+mj-lt"/>
              </a:rPr>
              <a:t>Can change the course of the project at the end of every Sprint</a:t>
            </a:r>
          </a:p>
          <a:p>
            <a:r>
              <a:rPr lang="en-US" sz="1600" dirty="0" smtClean="0">
                <a:latin typeface="+mj-lt"/>
              </a:rPr>
              <a:t>Communicates status externally</a:t>
            </a:r>
          </a:p>
          <a:p>
            <a:r>
              <a:rPr lang="en-US" sz="1600" dirty="0" smtClean="0">
                <a:latin typeface="+mj-lt"/>
              </a:rPr>
              <a:t>Terminates a Sprint if a drastic change is required</a:t>
            </a:r>
          </a:p>
          <a:p>
            <a:endParaRPr lang="en-US" sz="1600" dirty="0">
              <a:latin typeface="+mj-lt"/>
            </a:endParaRPr>
          </a:p>
        </p:txBody>
      </p:sp>
      <p:sp>
        <p:nvSpPr>
          <p:cNvPr id="6" name="Rectangle 5"/>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522514" y="225631"/>
            <a:ext cx="3526971" cy="890649"/>
          </a:xfrm>
        </p:spPr>
        <p:txBody>
          <a:bodyPr>
            <a:noAutofit/>
          </a:bodyPr>
          <a:lstStyle/>
          <a:p>
            <a:r>
              <a:rPr lang="en-US" sz="3600" u="sng" dirty="0" smtClean="0"/>
              <a:t>Velocity in Agile</a:t>
            </a:r>
            <a:endParaRPr lang="en-US" sz="3600" u="sng"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27</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0" y="736270"/>
            <a:ext cx="5652655" cy="4407230"/>
          </a:xfrm>
        </p:spPr>
        <p:txBody>
          <a:bodyPr>
            <a:noAutofit/>
          </a:bodyPr>
          <a:lstStyle/>
          <a:p>
            <a:pPr marL="342900" indent="-342900" algn="just">
              <a:lnSpc>
                <a:spcPct val="150000"/>
              </a:lnSpc>
              <a:buFont typeface="Arial" pitchFamily="34" charset="0"/>
              <a:buChar char="•"/>
            </a:pPr>
            <a:r>
              <a:rPr lang="en-US" sz="1600" spc="0" dirty="0" smtClean="0">
                <a:solidFill>
                  <a:schemeClr val="tx1"/>
                </a:solidFill>
                <a:latin typeface="+mj-lt"/>
                <a:cs typeface="Times New Roman" pitchFamily="18" charset="0"/>
              </a:rPr>
              <a:t>Velocity is an extremely simple, powerful method for accurately measuring the rate at which scrum development teams consistently deliver business value. </a:t>
            </a:r>
          </a:p>
          <a:p>
            <a:pPr marL="342900" indent="-342900" algn="just">
              <a:lnSpc>
                <a:spcPct val="150000"/>
              </a:lnSpc>
              <a:buFont typeface="Arial" pitchFamily="34" charset="0"/>
              <a:buChar char="•"/>
            </a:pPr>
            <a:endParaRPr lang="en-US" sz="500" spc="0" dirty="0" smtClean="0">
              <a:solidFill>
                <a:schemeClr val="tx1"/>
              </a:solidFill>
              <a:latin typeface="+mj-lt"/>
              <a:cs typeface="Times New Roman" pitchFamily="18" charset="0"/>
            </a:endParaRPr>
          </a:p>
          <a:p>
            <a:pPr marL="342900" indent="-342900" algn="just">
              <a:lnSpc>
                <a:spcPct val="150000"/>
              </a:lnSpc>
              <a:buFont typeface="Arial" pitchFamily="34" charset="0"/>
              <a:buChar char="•"/>
            </a:pPr>
            <a:r>
              <a:rPr lang="en-US" sz="1600" spc="0" dirty="0" smtClean="0">
                <a:solidFill>
                  <a:schemeClr val="tx1"/>
                </a:solidFill>
                <a:latin typeface="+mj-lt"/>
                <a:cs typeface="Times New Roman" pitchFamily="18" charset="0"/>
              </a:rPr>
              <a:t>It is a measure of the amount of work a team can tackle during a single Sprint and is the key metric in Scrum. </a:t>
            </a:r>
          </a:p>
          <a:p>
            <a:pPr marL="342900" indent="-342900" algn="just">
              <a:lnSpc>
                <a:spcPct val="150000"/>
              </a:lnSpc>
              <a:buFont typeface="Arial" pitchFamily="34" charset="0"/>
              <a:buChar char="•"/>
            </a:pPr>
            <a:endParaRPr lang="en-US" sz="500" spc="0" dirty="0" smtClean="0">
              <a:solidFill>
                <a:schemeClr val="tx1"/>
              </a:solidFill>
              <a:latin typeface="+mj-lt"/>
              <a:cs typeface="Times New Roman" pitchFamily="18" charset="0"/>
            </a:endParaRPr>
          </a:p>
          <a:p>
            <a:pPr marL="342900" indent="-342900" algn="just">
              <a:lnSpc>
                <a:spcPct val="150000"/>
              </a:lnSpc>
              <a:buFont typeface="Arial" pitchFamily="34" charset="0"/>
              <a:buChar char="•"/>
            </a:pPr>
            <a:r>
              <a:rPr lang="en-US" sz="1600" spc="0" dirty="0" smtClean="0">
                <a:solidFill>
                  <a:schemeClr val="tx1"/>
                </a:solidFill>
                <a:latin typeface="+mj-lt"/>
                <a:cs typeface="Times New Roman" pitchFamily="18" charset="0"/>
              </a:rPr>
              <a:t>To calculate velocity of your agile team, simply add up the estimates of the features, user stories, requirements or backlog items successfully delivered in an iteration.</a:t>
            </a:r>
          </a:p>
        </p:txBody>
      </p:sp>
      <p:pic>
        <p:nvPicPr>
          <p:cNvPr id="15" name="Picture Placeholder 5" descr="Large Image of person at laptop in internet cafe">
            <a:extLst>
              <a:ext uri="{FF2B5EF4-FFF2-40B4-BE49-F238E27FC236}">
                <a16:creationId xmlns:a16="http://schemas.microsoft.com/office/drawing/2014/main" xmlns="" id="{BFA823F4-1B6F-4E9F-8515-0F87A0C174C1}"/>
              </a:ext>
            </a:extLst>
          </p:cNvPr>
          <p:cNvPicPr>
            <a:picLocks noGrp="1" noChangeAspect="1"/>
          </p:cNvPicPr>
          <p:nvPr>
            <p:ph type="pic" sz="quarter" idx="4294967295"/>
          </p:nvPr>
        </p:nvPicPr>
        <p:blipFill>
          <a:blip r:embed="rId3"/>
          <a:stretch>
            <a:fillRect/>
          </a:stretch>
        </p:blipFill>
        <p:spPr>
          <a:xfrm>
            <a:off x="5676406" y="0"/>
            <a:ext cx="3467594" cy="5143500"/>
          </a:xfrm>
          <a:prstGeom prst="rect">
            <a:avLst/>
          </a:prstGeom>
        </p:spPr>
      </p:pic>
      <p:sp>
        <p:nvSpPr>
          <p:cNvPr id="16" name="Rectangle 13" descr="Accent block">
            <a:extLst>
              <a:ext uri="{FF2B5EF4-FFF2-40B4-BE49-F238E27FC236}">
                <a16:creationId xmlns:a16="http://schemas.microsoft.com/office/drawing/2014/main" xmlns="" id="{84970DCE-964B-4562-9633-71BA6A4DCB65}"/>
              </a:ext>
              <a:ext uri="{C183D7F6-B498-43B3-948B-1728B52AA6E4}">
                <adec:decorative xmlns:adec="http://schemas.microsoft.com/office/drawing/2017/decorative" xmlns="" val="1"/>
              </a:ext>
            </a:extLst>
          </p:cNvPr>
          <p:cNvSpPr/>
          <p:nvPr/>
        </p:nvSpPr>
        <p:spPr>
          <a:xfrm>
            <a:off x="5712031" y="0"/>
            <a:ext cx="3431969" cy="5162036"/>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201881" y="239668"/>
            <a:ext cx="8294482" cy="1042868"/>
          </a:xfrm>
        </p:spPr>
        <p:txBody>
          <a:bodyPr>
            <a:noAutofit/>
          </a:bodyPr>
          <a:lstStyle/>
          <a:p>
            <a:r>
              <a:rPr lang="en-US" sz="3600" dirty="0" smtClean="0"/>
              <a:t>What is Sprint Backlog?</a:t>
            </a:r>
            <a:endParaRPr lang="en-US" sz="36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203865" y="1092530"/>
            <a:ext cx="4750130" cy="3574722"/>
          </a:xfrm>
        </p:spPr>
        <p:txBody>
          <a:bodyPr>
            <a:noAutofit/>
          </a:bodyPr>
          <a:lstStyle/>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The sprint backlog is a list of tasks identified by the Scrum team to be completed during the Scrum sprint, plus a plan for delivering the product Increment and realizing the Sprint Goal.</a:t>
            </a:r>
          </a:p>
          <a:p>
            <a:pPr marL="342900" indent="-342900" algn="just">
              <a:lnSpc>
                <a:spcPct val="150000"/>
              </a:lnSpc>
              <a:buFont typeface="Arial" pitchFamily="34" charset="0"/>
              <a:buChar char="•"/>
            </a:pPr>
            <a:endParaRPr lang="en-US" sz="500" spc="0" dirty="0" smtClean="0">
              <a:solidFill>
                <a:schemeClr val="tx1"/>
              </a:solidFill>
              <a:latin typeface="Times New Roman" pitchFamily="18" charset="0"/>
              <a:cs typeface="Times New Roman" pitchFamily="18" charset="0"/>
            </a:endParaRPr>
          </a:p>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During the sprint planning meeting, the team selects some number of product backlog items, usually in the form of user stories, and identifies the tasks necessary to complete each user story.</a:t>
            </a: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28</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scrum master.jpg"/>
          <p:cNvPicPr>
            <a:picLocks noGrp="1" noChangeAspect="1"/>
          </p:cNvPicPr>
          <p:nvPr>
            <p:ph type="pic" sz="quarter" idx="13"/>
          </p:nvPr>
        </p:nvPicPr>
        <p:blipFill>
          <a:blip r:embed="rId2"/>
          <a:stretch>
            <a:fillRect/>
          </a:stretch>
        </p:blipFill>
        <p:spPr>
          <a:xfrm>
            <a:off x="0" y="1520042"/>
            <a:ext cx="4203866" cy="3611583"/>
          </a:xfrm>
          <a:prstGeom prst="snip1Rect">
            <a:avLst>
              <a:gd name="adj" fmla="val 41143"/>
            </a:avLst>
          </a:prstGeom>
        </p:spPr>
      </p:pic>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29</a:t>
            </a:fld>
            <a:endParaRPr lang="en-US" dirty="0"/>
          </a:p>
        </p:txBody>
      </p:sp>
      <p:sp>
        <p:nvSpPr>
          <p:cNvPr id="3" name="Title 2"/>
          <p:cNvSpPr>
            <a:spLocks noGrp="1"/>
          </p:cNvSpPr>
          <p:nvPr>
            <p:ph type="title"/>
          </p:nvPr>
        </p:nvSpPr>
        <p:spPr>
          <a:xfrm>
            <a:off x="445889" y="171173"/>
            <a:ext cx="8252222" cy="617935"/>
          </a:xfrm>
        </p:spPr>
        <p:txBody>
          <a:bodyPr/>
          <a:lstStyle/>
          <a:p>
            <a:r>
              <a:rPr lang="en-US" b="1" u="sng" dirty="0" smtClean="0"/>
              <a:t>Sprint Backlog</a:t>
            </a:r>
            <a:endParaRPr lang="en-US" b="1" u="sng" dirty="0"/>
          </a:p>
        </p:txBody>
      </p:sp>
      <p:sp>
        <p:nvSpPr>
          <p:cNvPr id="4" name="Content Placeholder 3"/>
          <p:cNvSpPr>
            <a:spLocks noGrp="1"/>
          </p:cNvSpPr>
          <p:nvPr>
            <p:ph idx="1"/>
          </p:nvPr>
        </p:nvSpPr>
        <p:spPr>
          <a:xfrm>
            <a:off x="403762" y="771900"/>
            <a:ext cx="8324602" cy="3874326"/>
          </a:xfrm>
        </p:spPr>
        <p:txBody>
          <a:bodyPr>
            <a:noAutofit/>
          </a:bodyPr>
          <a:lstStyle/>
          <a:p>
            <a:pPr algn="just"/>
            <a:r>
              <a:rPr lang="en-US" sz="1700" dirty="0" smtClean="0">
                <a:latin typeface="+mj-lt"/>
              </a:rPr>
              <a:t>The Sprint Backlog makes visible all the work that the Development Team identifies as necessary to meet the Sprint Goal. </a:t>
            </a:r>
          </a:p>
          <a:p>
            <a:pPr algn="just"/>
            <a:r>
              <a:rPr lang="en-US" sz="1700" dirty="0" smtClean="0">
                <a:latin typeface="+mj-lt"/>
              </a:rPr>
              <a:t>To ensure continuous improvement, it includes at least one high priority process improvement identified in the previous Retrospective meeting.</a:t>
            </a:r>
          </a:p>
          <a:p>
            <a:pPr algn="just"/>
            <a:r>
              <a:rPr lang="en-US" sz="1700" dirty="0" smtClean="0">
                <a:latin typeface="+mj-lt"/>
              </a:rPr>
              <a:t>The Sprint Backlog is a plan with enough detail that changes in progress can be understood in the Daily Scrum.</a:t>
            </a:r>
          </a:p>
          <a:p>
            <a:pPr algn="just"/>
            <a:r>
              <a:rPr lang="en-US" sz="1700" dirty="0" smtClean="0">
                <a:latin typeface="+mj-lt"/>
              </a:rPr>
              <a:t>The Development Team modifies the Sprint Backlog throughout the Sprint.  </a:t>
            </a:r>
          </a:p>
          <a:p>
            <a:pPr algn="just"/>
            <a:r>
              <a:rPr lang="en-US" sz="1700" dirty="0" smtClean="0">
                <a:latin typeface="+mj-lt"/>
              </a:rPr>
              <a:t>The Sprint Backlog is a highly visible, real-time picture of the work.</a:t>
            </a:r>
            <a:endParaRPr lang="en-US" sz="1700" dirty="0">
              <a:latin typeface="+mj-lt"/>
            </a:endParaRPr>
          </a:p>
        </p:txBody>
      </p:sp>
      <p:sp>
        <p:nvSpPr>
          <p:cNvPr id="6" name="Rectangle 5"/>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3</a:t>
            </a:fld>
            <a:endParaRPr lang="en-US" dirty="0"/>
          </a:p>
        </p:txBody>
      </p:sp>
      <p:sp>
        <p:nvSpPr>
          <p:cNvPr id="3" name="Title 2"/>
          <p:cNvSpPr>
            <a:spLocks noGrp="1"/>
          </p:cNvSpPr>
          <p:nvPr>
            <p:ph type="title"/>
          </p:nvPr>
        </p:nvSpPr>
        <p:spPr>
          <a:xfrm>
            <a:off x="445889" y="64294"/>
            <a:ext cx="8252222" cy="617935"/>
          </a:xfrm>
        </p:spPr>
        <p:txBody>
          <a:bodyPr/>
          <a:lstStyle/>
          <a:p>
            <a:r>
              <a:rPr lang="en-US" u="sng" dirty="0" smtClean="0"/>
              <a:t>Agile Methodology</a:t>
            </a:r>
            <a:endParaRPr lang="en-US" u="sng" dirty="0"/>
          </a:p>
        </p:txBody>
      </p:sp>
      <p:sp>
        <p:nvSpPr>
          <p:cNvPr id="4" name="Content Placeholder 3"/>
          <p:cNvSpPr>
            <a:spLocks noGrp="1"/>
          </p:cNvSpPr>
          <p:nvPr>
            <p:ph idx="1"/>
          </p:nvPr>
        </p:nvSpPr>
        <p:spPr>
          <a:xfrm>
            <a:off x="261258" y="619125"/>
            <a:ext cx="8514607" cy="4321010"/>
          </a:xfrm>
        </p:spPr>
        <p:txBody>
          <a:bodyPr>
            <a:noAutofit/>
          </a:bodyPr>
          <a:lstStyle/>
          <a:p>
            <a:pPr algn="just"/>
            <a:r>
              <a:rPr lang="en-US" sz="1500" dirty="0" smtClean="0">
                <a:effectLst>
                  <a:outerShdw blurRad="38100" dist="38100" dir="2700000" algn="tl">
                    <a:srgbClr val="000000">
                      <a:alpha val="43137"/>
                    </a:srgbClr>
                  </a:outerShdw>
                </a:effectLst>
                <a:latin typeface="+mj-lt"/>
              </a:rPr>
              <a:t>Agile method proposes incremental and iterative approach to software design.</a:t>
            </a:r>
          </a:p>
          <a:p>
            <a:pPr algn="just"/>
            <a:r>
              <a:rPr lang="en-US" sz="1500" dirty="0" smtClean="0">
                <a:effectLst>
                  <a:outerShdw blurRad="38100" dist="38100" dir="2700000" algn="tl">
                    <a:srgbClr val="000000">
                      <a:alpha val="43137"/>
                    </a:srgbClr>
                  </a:outerShdw>
                </a:effectLst>
                <a:latin typeface="+mj-lt"/>
              </a:rPr>
              <a:t>The agile process is broken into individual models that designers work on.</a:t>
            </a:r>
          </a:p>
          <a:p>
            <a:pPr algn="just"/>
            <a:r>
              <a:rPr lang="en-US" sz="1500" dirty="0" smtClean="0">
                <a:effectLst>
                  <a:outerShdw blurRad="38100" dist="38100" dir="2700000" algn="tl">
                    <a:srgbClr val="000000">
                      <a:alpha val="43137"/>
                    </a:srgbClr>
                  </a:outerShdw>
                </a:effectLst>
                <a:latin typeface="+mj-lt"/>
              </a:rPr>
              <a:t>The customer has early and frequent opportunities to look at the product and make decision and changes to the project. Small projects can be implemented very quickly. </a:t>
            </a:r>
          </a:p>
          <a:p>
            <a:pPr algn="just"/>
            <a:r>
              <a:rPr lang="en-US" sz="1500" dirty="0" smtClean="0">
                <a:effectLst>
                  <a:outerShdw blurRad="38100" dist="38100" dir="2700000" algn="tl">
                    <a:srgbClr val="000000">
                      <a:alpha val="43137"/>
                    </a:srgbClr>
                  </a:outerShdw>
                </a:effectLst>
                <a:latin typeface="+mj-lt"/>
              </a:rPr>
              <a:t>Error can be fixed in the middle of the project.</a:t>
            </a:r>
          </a:p>
          <a:p>
            <a:pPr algn="just"/>
            <a:r>
              <a:rPr lang="en-US" sz="1500" dirty="0" smtClean="0">
                <a:effectLst>
                  <a:outerShdw blurRad="38100" dist="38100" dir="2700000" algn="tl">
                    <a:srgbClr val="000000">
                      <a:alpha val="43137"/>
                    </a:srgbClr>
                  </a:outerShdw>
                </a:effectLst>
                <a:latin typeface="+mj-lt"/>
              </a:rPr>
              <a:t>Development process is iterative, the project is executed in short weeks iterations. Planning is very less.</a:t>
            </a:r>
          </a:p>
          <a:p>
            <a:pPr algn="just"/>
            <a:r>
              <a:rPr lang="en-US" sz="1500" dirty="0" smtClean="0">
                <a:effectLst>
                  <a:outerShdw blurRad="38100" dist="38100" dir="2700000" algn="tl">
                    <a:srgbClr val="000000">
                      <a:alpha val="43137"/>
                    </a:srgbClr>
                  </a:outerShdw>
                </a:effectLst>
                <a:latin typeface="+mj-lt"/>
              </a:rPr>
              <a:t>Documentation attends less priority than software development.</a:t>
            </a:r>
          </a:p>
          <a:p>
            <a:pPr algn="just"/>
            <a:r>
              <a:rPr lang="en-US" sz="1500" dirty="0" smtClean="0">
                <a:effectLst>
                  <a:outerShdw blurRad="38100" dist="38100" dir="2700000" algn="tl">
                    <a:srgbClr val="000000">
                      <a:alpha val="43137"/>
                    </a:srgbClr>
                  </a:outerShdw>
                </a:effectLst>
                <a:latin typeface="+mj-lt"/>
              </a:rPr>
              <a:t>Every iteration has its own testing phase. </a:t>
            </a:r>
          </a:p>
          <a:p>
            <a:pPr algn="just"/>
            <a:r>
              <a:rPr lang="en-US" sz="1500" dirty="0" smtClean="0">
                <a:effectLst>
                  <a:outerShdw blurRad="38100" dist="38100" dir="2700000" algn="tl">
                    <a:srgbClr val="000000">
                      <a:alpha val="43137"/>
                    </a:srgbClr>
                  </a:outerShdw>
                </a:effectLst>
                <a:latin typeface="+mj-lt"/>
              </a:rPr>
              <a:t>Testers and developers work together. </a:t>
            </a:r>
          </a:p>
          <a:p>
            <a:pPr algn="just"/>
            <a:r>
              <a:rPr lang="en-US" sz="1500" dirty="0" smtClean="0">
                <a:effectLst>
                  <a:outerShdw blurRad="38100" dist="38100" dir="2700000" algn="tl">
                    <a:srgbClr val="000000">
                      <a:alpha val="43137"/>
                    </a:srgbClr>
                  </a:outerShdw>
                </a:effectLst>
                <a:latin typeface="+mj-lt"/>
              </a:rPr>
              <a:t>At the end of every sprint, user acceptance is performed.</a:t>
            </a:r>
          </a:p>
          <a:p>
            <a:pPr algn="just"/>
            <a:endParaRPr lang="en-US" sz="1500" dirty="0" smtClean="0">
              <a:effectLst>
                <a:outerShdw blurRad="38100" dist="38100" dir="2700000" algn="tl">
                  <a:srgbClr val="000000">
                    <a:alpha val="43137"/>
                  </a:srgbClr>
                </a:outerShdw>
              </a:effectLst>
              <a:latin typeface="+mj-lt"/>
            </a:endParaRPr>
          </a:p>
        </p:txBody>
      </p:sp>
      <p:sp>
        <p:nvSpPr>
          <p:cNvPr id="6" name="Rectangle 5"/>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285008" y="0"/>
            <a:ext cx="3800103" cy="902524"/>
          </a:xfrm>
        </p:spPr>
        <p:txBody>
          <a:bodyPr>
            <a:noAutofit/>
          </a:bodyPr>
          <a:lstStyle/>
          <a:p>
            <a:r>
              <a:rPr lang="en-US" sz="3600" dirty="0" smtClean="0"/>
              <a:t>What is </a:t>
            </a:r>
            <a:r>
              <a:rPr lang="en-US" sz="3600" dirty="0" err="1" smtClean="0"/>
              <a:t>XPath</a:t>
            </a:r>
            <a:r>
              <a:rPr lang="en-US" sz="3600" dirty="0" smtClean="0"/>
              <a:t>?</a:t>
            </a:r>
            <a:endParaRPr lang="en-US" sz="36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190005" y="760021"/>
            <a:ext cx="8550234" cy="1995054"/>
          </a:xfrm>
        </p:spPr>
        <p:txBody>
          <a:bodyPr>
            <a:noAutofit/>
          </a:bodyPr>
          <a:lstStyle/>
          <a:p>
            <a:pPr marL="342900" indent="-342900" algn="just">
              <a:lnSpc>
                <a:spcPct val="150000"/>
              </a:lnSpc>
              <a:buFont typeface="Arial" pitchFamily="34" charset="0"/>
              <a:buChar char="•"/>
            </a:pPr>
            <a:r>
              <a:rPr lang="en-US" sz="1600" spc="0" dirty="0" err="1" smtClean="0">
                <a:solidFill>
                  <a:schemeClr val="tx1"/>
                </a:solidFill>
                <a:latin typeface="+mj-lt"/>
                <a:cs typeface="Times New Roman" pitchFamily="18" charset="0"/>
              </a:rPr>
              <a:t>XPath</a:t>
            </a:r>
            <a:r>
              <a:rPr lang="en-US" sz="1600" spc="0" dirty="0" smtClean="0">
                <a:solidFill>
                  <a:schemeClr val="tx1"/>
                </a:solidFill>
                <a:latin typeface="+mj-lt"/>
                <a:cs typeface="Times New Roman" pitchFamily="18" charset="0"/>
              </a:rPr>
              <a:t> is defined as XML path. It is a syntax or language for finding any element on the web page using XML path expression. </a:t>
            </a:r>
            <a:r>
              <a:rPr lang="en-US" sz="1600" spc="0" dirty="0" err="1" smtClean="0">
                <a:solidFill>
                  <a:schemeClr val="tx1"/>
                </a:solidFill>
                <a:latin typeface="+mj-lt"/>
                <a:cs typeface="Times New Roman" pitchFamily="18" charset="0"/>
              </a:rPr>
              <a:t>XPath</a:t>
            </a:r>
            <a:r>
              <a:rPr lang="en-US" sz="1600" spc="0" dirty="0" smtClean="0">
                <a:solidFill>
                  <a:schemeClr val="tx1"/>
                </a:solidFill>
                <a:latin typeface="+mj-lt"/>
                <a:cs typeface="Times New Roman" pitchFamily="18" charset="0"/>
              </a:rPr>
              <a:t> is used to find the location of any element on a webpage using HTML DOM structure.</a:t>
            </a:r>
          </a:p>
          <a:p>
            <a:pPr marL="342900" indent="-342900" algn="just">
              <a:lnSpc>
                <a:spcPct val="150000"/>
              </a:lnSpc>
              <a:buFont typeface="Arial" pitchFamily="34" charset="0"/>
              <a:buChar char="•"/>
            </a:pPr>
            <a:r>
              <a:rPr lang="en-US" sz="1600" spc="0" dirty="0" smtClean="0">
                <a:solidFill>
                  <a:schemeClr val="tx1"/>
                </a:solidFill>
                <a:latin typeface="+mj-lt"/>
                <a:cs typeface="Times New Roman" pitchFamily="18" charset="0"/>
              </a:rPr>
              <a:t>If the elements are not found by the general locators like id, class, name, etc. then </a:t>
            </a:r>
            <a:r>
              <a:rPr lang="en-US" sz="1600" spc="0" dirty="0" err="1" smtClean="0">
                <a:solidFill>
                  <a:schemeClr val="tx1"/>
                </a:solidFill>
                <a:latin typeface="+mj-lt"/>
                <a:cs typeface="Times New Roman" pitchFamily="18" charset="0"/>
              </a:rPr>
              <a:t>XPath</a:t>
            </a:r>
            <a:r>
              <a:rPr lang="en-US" sz="1600" spc="0" dirty="0" smtClean="0">
                <a:solidFill>
                  <a:schemeClr val="tx1"/>
                </a:solidFill>
                <a:latin typeface="+mj-lt"/>
                <a:cs typeface="Times New Roman" pitchFamily="18" charset="0"/>
              </a:rPr>
              <a:t> is used to find an element on the web page .</a:t>
            </a: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30</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pic>
        <p:nvPicPr>
          <p:cNvPr id="43010" name="Picture 2" descr="XPath in Selenium WebDriver: Complete Tutorial"/>
          <p:cNvPicPr>
            <a:picLocks noChangeAspect="1" noChangeArrowheads="1"/>
          </p:cNvPicPr>
          <p:nvPr/>
        </p:nvPicPr>
        <p:blipFill>
          <a:blip r:embed="rId3"/>
          <a:srcRect/>
          <a:stretch>
            <a:fillRect/>
          </a:stretch>
        </p:blipFill>
        <p:spPr bwMode="auto">
          <a:xfrm>
            <a:off x="1306285" y="2850078"/>
            <a:ext cx="6531430" cy="2275572"/>
          </a:xfrm>
          <a:prstGeom prst="rect">
            <a:avLst/>
          </a:prstGeom>
          <a:noFill/>
        </p:spPr>
      </p:pic>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5534194-745D-4888-BF16-6C09F65EA484}"/>
              </a:ext>
            </a:extLst>
          </p:cNvPr>
          <p:cNvSpPr>
            <a:spLocks noGrp="1"/>
          </p:cNvSpPr>
          <p:nvPr>
            <p:ph type="title"/>
          </p:nvPr>
        </p:nvSpPr>
        <p:spPr/>
        <p:txBody>
          <a:bodyPr anchor="ctr"/>
          <a:lstStyle/>
          <a:p>
            <a:pPr algn="ctr"/>
            <a:r>
              <a:rPr lang="en-US" dirty="0" smtClean="0"/>
              <a:t>Types of X Path</a:t>
            </a:r>
            <a:endParaRPr lang="en-US" dirty="0"/>
          </a:p>
        </p:txBody>
      </p:sp>
      <p:sp>
        <p:nvSpPr>
          <p:cNvPr id="4" name="Text Placeholder 3">
            <a:extLst>
              <a:ext uri="{FF2B5EF4-FFF2-40B4-BE49-F238E27FC236}">
                <a16:creationId xmlns:a16="http://schemas.microsoft.com/office/drawing/2014/main" xmlns="" id="{CC409A73-2FDB-4725-9558-77B4ACF929B3}"/>
              </a:ext>
            </a:extLst>
          </p:cNvPr>
          <p:cNvSpPr>
            <a:spLocks noGrp="1"/>
          </p:cNvSpPr>
          <p:nvPr>
            <p:ph type="body" idx="1"/>
          </p:nvPr>
        </p:nvSpPr>
        <p:spPr>
          <a:xfrm>
            <a:off x="351831" y="1050343"/>
            <a:ext cx="3868340" cy="370880"/>
          </a:xfrm>
        </p:spPr>
        <p:txBody>
          <a:bodyPr>
            <a:noAutofit/>
          </a:bodyPr>
          <a:lstStyle/>
          <a:p>
            <a:r>
              <a:rPr lang="en-US" sz="1700" b="1" dirty="0" smtClean="0">
                <a:effectLst>
                  <a:outerShdw blurRad="38100" dist="38100" dir="2700000" algn="tl">
                    <a:srgbClr val="000000">
                      <a:alpha val="43137"/>
                    </a:srgbClr>
                  </a:outerShdw>
                </a:effectLst>
              </a:rPr>
              <a:t>Absolute </a:t>
            </a:r>
            <a:r>
              <a:rPr lang="en-US" sz="1700" b="1" dirty="0" err="1" smtClean="0">
                <a:effectLst>
                  <a:outerShdw blurRad="38100" dist="38100" dir="2700000" algn="tl">
                    <a:srgbClr val="000000">
                      <a:alpha val="43137"/>
                    </a:srgbClr>
                  </a:outerShdw>
                </a:effectLst>
              </a:rPr>
              <a:t>XPath</a:t>
            </a:r>
            <a:r>
              <a:rPr lang="en-US" sz="1700" b="1" dirty="0" smtClean="0">
                <a:effectLst>
                  <a:outerShdw blurRad="38100" dist="38100" dir="2700000" algn="tl">
                    <a:srgbClr val="000000">
                      <a:alpha val="43137"/>
                    </a:srgbClr>
                  </a:outerShdw>
                </a:effectLst>
              </a:rPr>
              <a:t>:</a:t>
            </a:r>
          </a:p>
        </p:txBody>
      </p:sp>
      <p:sp>
        <p:nvSpPr>
          <p:cNvPr id="5" name="Content Placeholder 4">
            <a:extLst>
              <a:ext uri="{FF2B5EF4-FFF2-40B4-BE49-F238E27FC236}">
                <a16:creationId xmlns:a16="http://schemas.microsoft.com/office/drawing/2014/main" xmlns="" id="{56D0F54D-A602-4D35-8BE1-6B9BE8078989}"/>
              </a:ext>
            </a:extLst>
          </p:cNvPr>
          <p:cNvSpPr>
            <a:spLocks noGrp="1"/>
          </p:cNvSpPr>
          <p:nvPr>
            <p:ph sz="half" idx="2"/>
          </p:nvPr>
        </p:nvSpPr>
        <p:spPr>
          <a:xfrm>
            <a:off x="351831" y="1756767"/>
            <a:ext cx="3868340" cy="3088365"/>
          </a:xfrm>
        </p:spPr>
        <p:txBody>
          <a:bodyPr>
            <a:normAutofit fontScale="92500"/>
          </a:bodyPr>
          <a:lstStyle/>
          <a:p>
            <a:pPr algn="just"/>
            <a:r>
              <a:rPr lang="en-US" sz="1600" dirty="0" smtClean="0"/>
              <a:t>It is the direct way to find the element, but the disadvantage of the absolute </a:t>
            </a:r>
            <a:r>
              <a:rPr lang="en-US" sz="1600" dirty="0" err="1" smtClean="0"/>
              <a:t>XPath</a:t>
            </a:r>
            <a:r>
              <a:rPr lang="en-US" sz="1600" dirty="0" smtClean="0"/>
              <a:t> is that if there are any changes made in the path of the element then that </a:t>
            </a:r>
            <a:r>
              <a:rPr lang="en-US" sz="1600" dirty="0" err="1" smtClean="0"/>
              <a:t>XPath</a:t>
            </a:r>
            <a:r>
              <a:rPr lang="en-US" sz="1600" dirty="0" smtClean="0"/>
              <a:t> gets failed.</a:t>
            </a:r>
          </a:p>
          <a:p>
            <a:pPr algn="just"/>
            <a:endParaRPr lang="en-US" sz="1600" dirty="0" smtClean="0"/>
          </a:p>
          <a:p>
            <a:pPr algn="just"/>
            <a:r>
              <a:rPr lang="en-US" sz="1600" dirty="0" smtClean="0"/>
              <a:t>The key characteristic of </a:t>
            </a:r>
            <a:r>
              <a:rPr lang="en-US" sz="1600" dirty="0" err="1" smtClean="0"/>
              <a:t>XPath</a:t>
            </a:r>
            <a:r>
              <a:rPr lang="en-US" sz="1600" dirty="0" smtClean="0"/>
              <a:t> is that it begins with the single forward slash(/) ,which means you can select the element from the root node.</a:t>
            </a:r>
          </a:p>
        </p:txBody>
      </p:sp>
      <p:sp>
        <p:nvSpPr>
          <p:cNvPr id="6" name="Text Placeholder 5">
            <a:extLst>
              <a:ext uri="{FF2B5EF4-FFF2-40B4-BE49-F238E27FC236}">
                <a16:creationId xmlns:a16="http://schemas.microsoft.com/office/drawing/2014/main" xmlns="" id="{5FBB0776-0624-4A97-8BD3-03CF602288BA}"/>
              </a:ext>
            </a:extLst>
          </p:cNvPr>
          <p:cNvSpPr>
            <a:spLocks noGrp="1"/>
          </p:cNvSpPr>
          <p:nvPr>
            <p:ph type="body" sz="quarter" idx="3"/>
          </p:nvPr>
        </p:nvSpPr>
        <p:spPr>
          <a:xfrm>
            <a:off x="4911954" y="1062219"/>
            <a:ext cx="3887391" cy="370880"/>
          </a:xfrm>
        </p:spPr>
        <p:txBody>
          <a:bodyPr>
            <a:normAutofit fontScale="92500" lnSpcReduction="10000"/>
          </a:bodyPr>
          <a:lstStyle/>
          <a:p>
            <a:r>
              <a:rPr lang="en-US" b="1" dirty="0" smtClean="0">
                <a:effectLst>
                  <a:outerShdw blurRad="38100" dist="38100" dir="2700000" algn="tl">
                    <a:srgbClr val="000000">
                      <a:alpha val="43137"/>
                    </a:srgbClr>
                  </a:outerShdw>
                </a:effectLst>
              </a:rPr>
              <a:t>Relative </a:t>
            </a:r>
            <a:r>
              <a:rPr lang="en-US" b="1" dirty="0" err="1" smtClean="0">
                <a:effectLst>
                  <a:outerShdw blurRad="38100" dist="38100" dir="2700000" algn="tl">
                    <a:srgbClr val="000000">
                      <a:alpha val="43137"/>
                    </a:srgbClr>
                  </a:outerShdw>
                </a:effectLst>
              </a:rPr>
              <a:t>Xpath</a:t>
            </a:r>
            <a:r>
              <a:rPr lang="en-US" b="1" dirty="0" smtClean="0">
                <a:effectLst>
                  <a:outerShdw blurRad="38100" dist="38100" dir="2700000" algn="tl">
                    <a:srgbClr val="000000">
                      <a:alpha val="43137"/>
                    </a:srgbClr>
                  </a:outerShdw>
                </a:effectLst>
              </a:rPr>
              <a:t>:</a:t>
            </a:r>
          </a:p>
        </p:txBody>
      </p:sp>
      <p:sp>
        <p:nvSpPr>
          <p:cNvPr id="7" name="Content Placeholder 6">
            <a:extLst>
              <a:ext uri="{FF2B5EF4-FFF2-40B4-BE49-F238E27FC236}">
                <a16:creationId xmlns:a16="http://schemas.microsoft.com/office/drawing/2014/main" xmlns="" id="{EFFBC808-1837-4C36-BFF0-135B8C1042A2}"/>
              </a:ext>
            </a:extLst>
          </p:cNvPr>
          <p:cNvSpPr>
            <a:spLocks noGrp="1"/>
          </p:cNvSpPr>
          <p:nvPr>
            <p:ph sz="quarter" idx="4"/>
          </p:nvPr>
        </p:nvSpPr>
        <p:spPr>
          <a:xfrm>
            <a:off x="4923830" y="1745673"/>
            <a:ext cx="3887391" cy="3040083"/>
          </a:xfrm>
        </p:spPr>
        <p:txBody>
          <a:bodyPr>
            <a:normAutofit/>
          </a:bodyPr>
          <a:lstStyle/>
          <a:p>
            <a:pPr algn="just"/>
            <a:r>
              <a:rPr lang="en-US" sz="1500" dirty="0" smtClean="0">
                <a:effectLst>
                  <a:outerShdw blurRad="38100" dist="38100" dir="2700000" algn="tl">
                    <a:srgbClr val="000000">
                      <a:alpha val="43137"/>
                    </a:srgbClr>
                  </a:outerShdw>
                </a:effectLst>
              </a:rPr>
              <a:t>The path starts from the middle of the HTML DOM structure. It starts with the double forward slash (//), which means it can search the element anywhere at the webpage.</a:t>
            </a:r>
          </a:p>
          <a:p>
            <a:pPr algn="just"/>
            <a:endParaRPr lang="en-US" sz="1500" dirty="0" smtClean="0">
              <a:effectLst>
                <a:outerShdw blurRad="38100" dist="38100" dir="2700000" algn="tl">
                  <a:srgbClr val="000000">
                    <a:alpha val="43137"/>
                  </a:srgbClr>
                </a:outerShdw>
              </a:effectLst>
            </a:endParaRPr>
          </a:p>
          <a:p>
            <a:pPr algn="just"/>
            <a:r>
              <a:rPr lang="en-US" sz="1500" dirty="0" smtClean="0">
                <a:effectLst>
                  <a:outerShdw blurRad="38100" dist="38100" dir="2700000" algn="tl">
                    <a:srgbClr val="000000">
                      <a:alpha val="43137"/>
                    </a:srgbClr>
                  </a:outerShdw>
                </a:effectLst>
              </a:rPr>
              <a:t>You can start from the middle of the HTML DOM structure and no need to write long </a:t>
            </a:r>
            <a:r>
              <a:rPr lang="en-US" sz="1500" dirty="0" err="1" smtClean="0">
                <a:effectLst>
                  <a:outerShdw blurRad="38100" dist="38100" dir="2700000" algn="tl">
                    <a:srgbClr val="000000">
                      <a:alpha val="43137"/>
                    </a:srgbClr>
                  </a:outerShdw>
                </a:effectLst>
              </a:rPr>
              <a:t>XPath</a:t>
            </a:r>
            <a:r>
              <a:rPr lang="en-US" sz="1500" dirty="0" smtClean="0">
                <a:effectLst>
                  <a:outerShdw blurRad="38100" dist="38100" dir="2700000" algn="tl">
                    <a:srgbClr val="000000">
                      <a:alpha val="43137"/>
                    </a:srgbClr>
                  </a:outerShdw>
                </a:effectLst>
              </a:rPr>
              <a:t>.</a:t>
            </a:r>
          </a:p>
        </p:txBody>
      </p:sp>
      <p:sp>
        <p:nvSpPr>
          <p:cNvPr id="8" name="Slide Number Placeholder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a:lstStyle/>
          <a:p>
            <a:fld id="{8C2E478F-E849-4A8C-AF1F-CBCC78A7CBFA}" type="slidenum">
              <a:rPr lang="en-US" smtClean="0"/>
              <a:pPr/>
              <a:t>31</a:t>
            </a:fld>
            <a:endParaRPr lang="en-US" dirty="0"/>
          </a:p>
        </p:txBody>
      </p:sp>
      <p:pic>
        <p:nvPicPr>
          <p:cNvPr id="9"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pic>
        <p:nvPicPr>
          <p:cNvPr id="4098" name="Picture 2"/>
          <p:cNvPicPr>
            <a:picLocks noChangeAspect="1" noChangeArrowheads="1"/>
          </p:cNvPicPr>
          <p:nvPr/>
        </p:nvPicPr>
        <p:blipFill>
          <a:blip r:embed="rId3"/>
          <a:srcRect b="2909"/>
          <a:stretch>
            <a:fillRect/>
          </a:stretch>
        </p:blipFill>
        <p:spPr bwMode="auto">
          <a:xfrm>
            <a:off x="7610661" y="4872800"/>
            <a:ext cx="1093787" cy="274355"/>
          </a:xfrm>
          <a:prstGeom prst="roundRect">
            <a:avLst/>
          </a:prstGeom>
          <a:noFill/>
          <a:ln w="9525">
            <a:noFill/>
            <a:miter lim="800000"/>
            <a:headEnd/>
            <a:tailEnd/>
          </a:ln>
          <a:effectLst/>
        </p:spPr>
      </p:pic>
    </p:spTree>
    <p:extLst>
      <p:ext uri="{BB962C8B-B14F-4D97-AF65-F5344CB8AC3E}">
        <p14:creationId xmlns:p14="http://schemas.microsoft.com/office/powerpoint/2010/main" xmlns="" val="1619265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191990" y="570017"/>
            <a:ext cx="4738254" cy="629391"/>
          </a:xfrm>
        </p:spPr>
        <p:txBody>
          <a:bodyPr>
            <a:noAutofit/>
          </a:bodyPr>
          <a:lstStyle/>
          <a:p>
            <a:r>
              <a:rPr lang="en-US" sz="3100" dirty="0" smtClean="0"/>
              <a:t>What is Sprint Planning?</a:t>
            </a:r>
            <a:endParaRPr lang="en-US" sz="31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073235" y="1282535"/>
            <a:ext cx="4868883" cy="3348842"/>
          </a:xfrm>
        </p:spPr>
        <p:txBody>
          <a:bodyPr>
            <a:noAutofit/>
          </a:bodyPr>
          <a:lstStyle/>
          <a:p>
            <a:pPr marL="342900" indent="-342900" algn="just">
              <a:lnSpc>
                <a:spcPct val="150000"/>
              </a:lnSpc>
              <a:buFont typeface="Arial" pitchFamily="34" charset="0"/>
              <a:buChar char="•"/>
            </a:pPr>
            <a:r>
              <a:rPr lang="en-US" sz="1600" spc="0" dirty="0" smtClean="0">
                <a:solidFill>
                  <a:schemeClr val="tx1"/>
                </a:solidFill>
                <a:latin typeface="Times New Roman" pitchFamily="18" charset="0"/>
                <a:cs typeface="Times New Roman" pitchFamily="18" charset="0"/>
              </a:rPr>
              <a:t>It’s a scrum framework where the team determines the product backlog items to work on during that sprint and discusses their initial plan for completing those product backlog items.</a:t>
            </a:r>
          </a:p>
          <a:p>
            <a:pPr marL="228600" indent="-228600" algn="just">
              <a:lnSpc>
                <a:spcPct val="150000"/>
              </a:lnSpc>
              <a:buFont typeface="Arial" pitchFamily="34" charset="0"/>
              <a:buChar char="•"/>
            </a:pPr>
            <a:endParaRPr lang="en-US" sz="600" spc="0" dirty="0" smtClean="0">
              <a:solidFill>
                <a:schemeClr val="tx1"/>
              </a:solidFill>
              <a:latin typeface="Times New Roman" pitchFamily="18" charset="0"/>
              <a:cs typeface="Times New Roman" pitchFamily="18" charset="0"/>
            </a:endParaRPr>
          </a:p>
          <a:p>
            <a:pPr marL="342900" indent="-342900" algn="just">
              <a:lnSpc>
                <a:spcPct val="150000"/>
              </a:lnSpc>
              <a:buFont typeface="Arial" pitchFamily="34" charset="0"/>
              <a:buChar char="•"/>
            </a:pPr>
            <a:r>
              <a:rPr lang="en-US" sz="1600" spc="0" dirty="0" smtClean="0">
                <a:solidFill>
                  <a:schemeClr val="tx1"/>
                </a:solidFill>
                <a:latin typeface="Times New Roman" pitchFamily="18" charset="0"/>
                <a:cs typeface="Times New Roman" pitchFamily="18" charset="0"/>
              </a:rPr>
              <a:t>This collaborative effort involves a Scrum Master, a Product Owner, and the Entire Agile Management Team.</a:t>
            </a: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32</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scrum master.jpg"/>
          <p:cNvPicPr>
            <a:picLocks noGrp="1" noChangeAspect="1"/>
          </p:cNvPicPr>
          <p:nvPr>
            <p:ph type="pic" sz="quarter" idx="13"/>
          </p:nvPr>
        </p:nvPicPr>
        <p:blipFill>
          <a:blip r:embed="rId2"/>
          <a:srcRect r="5499"/>
          <a:stretch>
            <a:fillRect/>
          </a:stretch>
        </p:blipFill>
        <p:spPr>
          <a:xfrm>
            <a:off x="0" y="0"/>
            <a:ext cx="4061361" cy="5143500"/>
          </a:xfrm>
          <a:prstGeom prst="parallelogram">
            <a:avLst>
              <a:gd name="adj" fmla="val 15605"/>
            </a:avLst>
          </a:prstGeom>
        </p:spPr>
      </p:pic>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
        <p:nvSpPr>
          <p:cNvPr id="9" name="Rectangle 13" descr="Accent block">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4023360" cy="5148072"/>
          </a:xfrm>
          <a:prstGeom prst="parallelogram">
            <a:avLst>
              <a:gd name="adj" fmla="val 15661"/>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33</a:t>
            </a:fld>
            <a:endParaRPr lang="en-US" dirty="0"/>
          </a:p>
        </p:txBody>
      </p:sp>
      <p:sp>
        <p:nvSpPr>
          <p:cNvPr id="3" name="Title 2"/>
          <p:cNvSpPr>
            <a:spLocks noGrp="1"/>
          </p:cNvSpPr>
          <p:nvPr>
            <p:ph type="title"/>
          </p:nvPr>
        </p:nvSpPr>
        <p:spPr>
          <a:xfrm>
            <a:off x="445889" y="64294"/>
            <a:ext cx="8252222" cy="617935"/>
          </a:xfrm>
        </p:spPr>
        <p:txBody>
          <a:bodyPr>
            <a:normAutofit/>
          </a:bodyPr>
          <a:lstStyle/>
          <a:p>
            <a:r>
              <a:rPr lang="en-US" b="1" u="sng" dirty="0" smtClean="0"/>
              <a:t>Sprint Planning Steps</a:t>
            </a:r>
            <a:endParaRPr lang="en-US" b="1" u="sng" dirty="0"/>
          </a:p>
        </p:txBody>
      </p:sp>
      <p:graphicFrame>
        <p:nvGraphicFramePr>
          <p:cNvPr id="7" name="Content Placeholder 6"/>
          <p:cNvGraphicFramePr>
            <a:graphicFrameLocks noGrp="1"/>
          </p:cNvGraphicFramePr>
          <p:nvPr>
            <p:ph idx="1"/>
          </p:nvPr>
        </p:nvGraphicFramePr>
        <p:xfrm>
          <a:off x="342900" y="619125"/>
          <a:ext cx="8439150" cy="1637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User\Desktop\agile\29a2ddb9c6d0d7b8cc22e9db687c4269.jpeg"/>
          <p:cNvPicPr>
            <a:picLocks noChangeAspect="1" noChangeArrowheads="1"/>
          </p:cNvPicPr>
          <p:nvPr/>
        </p:nvPicPr>
        <p:blipFill>
          <a:blip r:embed="rId6"/>
          <a:srcRect/>
          <a:stretch>
            <a:fillRect/>
          </a:stretch>
        </p:blipFill>
        <p:spPr bwMode="auto">
          <a:xfrm>
            <a:off x="8378411" y="0"/>
            <a:ext cx="765589" cy="510639"/>
          </a:xfrm>
          <a:prstGeom prst="rect">
            <a:avLst/>
          </a:prstGeom>
          <a:ln>
            <a:noFill/>
          </a:ln>
          <a:effectLst>
            <a:softEdge rad="112500"/>
          </a:effectLst>
        </p:spPr>
      </p:pic>
      <p:graphicFrame>
        <p:nvGraphicFramePr>
          <p:cNvPr id="9" name="Content Placeholder 6"/>
          <p:cNvGraphicFramePr>
            <a:graphicFrameLocks/>
          </p:cNvGraphicFramePr>
          <p:nvPr/>
        </p:nvGraphicFramePr>
        <p:xfrm>
          <a:off x="340921" y="2042186"/>
          <a:ext cx="8439150" cy="16371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0" name="Group 9"/>
          <p:cNvGrpSpPr/>
          <p:nvPr/>
        </p:nvGrpSpPr>
        <p:grpSpPr>
          <a:xfrm rot="5400000">
            <a:off x="8082321" y="1985842"/>
            <a:ext cx="270811" cy="316797"/>
            <a:chOff x="6774395" y="660194"/>
            <a:chExt cx="270811" cy="316797"/>
          </a:xfrm>
        </p:grpSpPr>
        <p:sp>
          <p:nvSpPr>
            <p:cNvPr id="11" name="Right Arrow 10"/>
            <p:cNvSpPr/>
            <p:nvPr/>
          </p:nvSpPr>
          <p:spPr>
            <a:xfrm>
              <a:off x="6774395" y="660194"/>
              <a:ext cx="270811" cy="316797"/>
            </a:xfrm>
            <a:prstGeom prst="rightArrow">
              <a:avLst>
                <a:gd name="adj1" fmla="val 60000"/>
                <a:gd name="adj2" fmla="val 50000"/>
              </a:avLst>
            </a:prstGeom>
          </p:spPr>
          <p:style>
            <a:lnRef idx="0">
              <a:schemeClr val="lt1">
                <a:hueOff val="0"/>
                <a:satOff val="0"/>
                <a:lumOff val="0"/>
                <a:alphaOff val="0"/>
              </a:schemeClr>
            </a:lnRef>
            <a:fillRef idx="1">
              <a:schemeClr val="accent2">
                <a:hueOff val="12065300"/>
                <a:satOff val="-60032"/>
                <a:lumOff val="-40587"/>
                <a:alphaOff val="0"/>
              </a:schemeClr>
            </a:fillRef>
            <a:effectRef idx="0">
              <a:schemeClr val="accent2">
                <a:hueOff val="12065300"/>
                <a:satOff val="-60032"/>
                <a:lumOff val="-40587"/>
                <a:alphaOff val="0"/>
              </a:schemeClr>
            </a:effectRef>
            <a:fontRef idx="minor">
              <a:schemeClr val="lt1"/>
            </a:fontRef>
          </p:style>
        </p:sp>
        <p:sp>
          <p:nvSpPr>
            <p:cNvPr id="12" name="Right Arrow 4"/>
            <p:cNvSpPr/>
            <p:nvPr/>
          </p:nvSpPr>
          <p:spPr>
            <a:xfrm>
              <a:off x="6774395" y="723553"/>
              <a:ext cx="189568" cy="1900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graphicFrame>
        <p:nvGraphicFramePr>
          <p:cNvPr id="13" name="Content Placeholder 6"/>
          <p:cNvGraphicFramePr>
            <a:graphicFrameLocks/>
          </p:cNvGraphicFramePr>
          <p:nvPr/>
        </p:nvGraphicFramePr>
        <p:xfrm>
          <a:off x="327070" y="3788229"/>
          <a:ext cx="5646221" cy="112815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14" name="Group 13"/>
          <p:cNvGrpSpPr/>
          <p:nvPr/>
        </p:nvGrpSpPr>
        <p:grpSpPr>
          <a:xfrm>
            <a:off x="815381" y="3445746"/>
            <a:ext cx="316797" cy="270811"/>
            <a:chOff x="1291279" y="683187"/>
            <a:chExt cx="316797" cy="270811"/>
          </a:xfrm>
        </p:grpSpPr>
        <p:sp>
          <p:nvSpPr>
            <p:cNvPr id="15" name="Right Arrow 14"/>
            <p:cNvSpPr/>
            <p:nvPr/>
          </p:nvSpPr>
          <p:spPr>
            <a:xfrm rot="5400000">
              <a:off x="1314272" y="660194"/>
              <a:ext cx="270811" cy="316797"/>
            </a:xfrm>
            <a:prstGeom prst="rightArrow">
              <a:avLst>
                <a:gd name="adj1" fmla="val 60000"/>
                <a:gd name="adj2" fmla="val 50000"/>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6" name="Right Arrow 4"/>
            <p:cNvSpPr/>
            <p:nvPr/>
          </p:nvSpPr>
          <p:spPr>
            <a:xfrm>
              <a:off x="1409272" y="723553"/>
              <a:ext cx="189568" cy="1900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hlinkClick r:id="rId2"/>
            <a:extLst>
              <a:ext uri="{FF2B5EF4-FFF2-40B4-BE49-F238E27FC236}">
                <a16:creationId xmlns:a16="http://schemas.microsoft.com/office/drawing/2014/main" xmlns="" id="{5FC6C278-4035-446A-A94B-030E792FDDF5}"/>
              </a:ext>
            </a:extLst>
          </p:cNvPr>
          <p:cNvSpPr txBox="1"/>
          <p:nvPr/>
        </p:nvSpPr>
        <p:spPr>
          <a:xfrm>
            <a:off x="1160860" y="1844628"/>
            <a:ext cx="6822281" cy="761747"/>
          </a:xfrm>
          <a:prstGeom prst="rect">
            <a:avLst/>
          </a:prstGeom>
          <a:noFill/>
        </p:spPr>
        <p:txBody>
          <a:bodyPr wrap="square" lIns="68580" tIns="34290" rIns="68580" bIns="34290" rtlCol="0">
            <a:spAutoFit/>
          </a:bodyPr>
          <a:lstStyle/>
          <a:p>
            <a:pPr algn="ctr"/>
            <a:r>
              <a:rPr lang="en-US" sz="4500" u="sng" dirty="0" smtClean="0">
                <a:solidFill>
                  <a:srgbClr val="0070C0"/>
                </a:solidFill>
                <a:latin typeface="Arial Rounded MT Bold" pitchFamily="34" charset="0"/>
              </a:rPr>
              <a:t>Thank You</a:t>
            </a:r>
            <a:endParaRPr lang="en-US" sz="4500" u="sng" dirty="0">
              <a:solidFill>
                <a:srgbClr val="0070C0"/>
              </a:solidFill>
              <a:latin typeface="Arial Rounded MT Bold" pitchFamily="34" charset="0"/>
            </a:endParaRPr>
          </a:p>
        </p:txBody>
      </p:sp>
      <p:sp>
        <p:nvSpPr>
          <p:cNvPr id="2" name="Slide Number Placeholder 1">
            <a:extLst>
              <a:ext uri="{FF2B5EF4-FFF2-40B4-BE49-F238E27FC236}">
                <a16:creationId xmlns:a16="http://schemas.microsoft.com/office/drawing/2014/main" xmlns="" id="{BCFAD812-11EF-4B6C-899B-8AB321C455AB}"/>
              </a:ext>
            </a:extLst>
          </p:cNvPr>
          <p:cNvSpPr>
            <a:spLocks noGrp="1"/>
          </p:cNvSpPr>
          <p:nvPr>
            <p:ph type="sldNum" sz="quarter" idx="11"/>
          </p:nvPr>
        </p:nvSpPr>
        <p:spPr/>
        <p:txBody>
          <a:bodyPr/>
          <a:lstStyle/>
          <a:p>
            <a:fld id="{4B73C415-D670-4716-A5EC-CC4D52CA2BAC}" type="slidenum">
              <a:rPr lang="en-ZA" smtClean="0"/>
              <a:pPr/>
              <a:t>34</a:t>
            </a:fld>
            <a:endParaRPr lang="en-ZA" dirty="0"/>
          </a:p>
        </p:txBody>
      </p:sp>
      <p:sp>
        <p:nvSpPr>
          <p:cNvPr id="7" name="Rectangle 6"/>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C:\Users\User\Desktop\agile\29a2ddb9c6d0d7b8cc22e9db687c4269.jpeg"/>
          <p:cNvPicPr>
            <a:picLocks noChangeAspect="1" noChangeArrowheads="1"/>
          </p:cNvPicPr>
          <p:nvPr/>
        </p:nvPicPr>
        <p:blipFill>
          <a:blip r:embed="rId3"/>
          <a:srcRect/>
          <a:stretch>
            <a:fillRect/>
          </a:stretch>
        </p:blipFill>
        <p:spPr bwMode="auto">
          <a:xfrm>
            <a:off x="7773061" y="0"/>
            <a:ext cx="1370939" cy="914400"/>
          </a:xfrm>
          <a:prstGeom prst="rect">
            <a:avLst/>
          </a:prstGeom>
          <a:ln>
            <a:noFill/>
          </a:ln>
          <a:effectLst>
            <a:softEdge rad="112500"/>
          </a:effectLst>
        </p:spPr>
      </p:pic>
    </p:spTree>
    <p:extLst>
      <p:ext uri="{BB962C8B-B14F-4D97-AF65-F5344CB8AC3E}">
        <p14:creationId xmlns:p14="http://schemas.microsoft.com/office/powerpoint/2010/main" xmlns="" val="5958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557775" y="239667"/>
            <a:ext cx="3938588" cy="1245973"/>
          </a:xfrm>
        </p:spPr>
        <p:txBody>
          <a:bodyPr>
            <a:noAutofit/>
          </a:bodyPr>
          <a:lstStyle/>
          <a:p>
            <a:r>
              <a:rPr lang="en-US" sz="3600" dirty="0" smtClean="0"/>
              <a:t>What is </a:t>
            </a:r>
            <a:r>
              <a:rPr lang="en-US" sz="3600" dirty="0" err="1" smtClean="0"/>
              <a:t>Jira</a:t>
            </a:r>
            <a:r>
              <a:rPr lang="en-US" sz="3600" dirty="0" smtClean="0"/>
              <a:t>?</a:t>
            </a:r>
            <a:endParaRPr lang="en-US" sz="36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203865" y="1258784"/>
            <a:ext cx="4536374" cy="3408467"/>
          </a:xfrm>
        </p:spPr>
        <p:txBody>
          <a:bodyPr>
            <a:noAutofit/>
          </a:bodyPr>
          <a:lstStyle/>
          <a:p>
            <a:pPr marL="342900" indent="-342900" algn="just">
              <a:lnSpc>
                <a:spcPct val="150000"/>
              </a:lnSpc>
              <a:buFont typeface="Arial" pitchFamily="34" charset="0"/>
              <a:buChar char="•"/>
            </a:pPr>
            <a:r>
              <a:rPr lang="en-US" sz="1700" spc="0" dirty="0" err="1" smtClean="0">
                <a:solidFill>
                  <a:schemeClr val="tx1"/>
                </a:solidFill>
                <a:latin typeface="Times New Roman" pitchFamily="18" charset="0"/>
                <a:cs typeface="Times New Roman" pitchFamily="18" charset="0"/>
              </a:rPr>
              <a:t>Jira</a:t>
            </a:r>
            <a:r>
              <a:rPr lang="en-US" sz="1700" spc="0" dirty="0" smtClean="0">
                <a:solidFill>
                  <a:schemeClr val="tx1"/>
                </a:solidFill>
                <a:latin typeface="Times New Roman" pitchFamily="18" charset="0"/>
                <a:cs typeface="Times New Roman" pitchFamily="18" charset="0"/>
              </a:rPr>
              <a:t> Software is an agile project management tool that supports any agile methodology, be it scrum, </a:t>
            </a:r>
            <a:r>
              <a:rPr lang="en-US" sz="1700" spc="0" dirty="0" err="1" smtClean="0">
                <a:solidFill>
                  <a:schemeClr val="tx1"/>
                </a:solidFill>
                <a:latin typeface="Times New Roman" pitchFamily="18" charset="0"/>
                <a:cs typeface="Times New Roman" pitchFamily="18" charset="0"/>
              </a:rPr>
              <a:t>kanban</a:t>
            </a:r>
            <a:r>
              <a:rPr lang="en-US" sz="1700" spc="0" dirty="0" smtClean="0">
                <a:solidFill>
                  <a:schemeClr val="tx1"/>
                </a:solidFill>
                <a:latin typeface="Times New Roman" pitchFamily="18" charset="0"/>
                <a:cs typeface="Times New Roman" pitchFamily="18" charset="0"/>
              </a:rPr>
              <a:t>, or your own unique flavor. </a:t>
            </a:r>
          </a:p>
          <a:p>
            <a:pPr marL="342900" indent="-342900" algn="just">
              <a:lnSpc>
                <a:spcPct val="150000"/>
              </a:lnSpc>
              <a:buFont typeface="Arial" pitchFamily="34" charset="0"/>
              <a:buChar char="•"/>
            </a:pPr>
            <a:endParaRPr lang="en-US" sz="700" spc="0" dirty="0" smtClean="0">
              <a:solidFill>
                <a:schemeClr val="tx1"/>
              </a:solidFill>
              <a:latin typeface="Times New Roman" pitchFamily="18" charset="0"/>
              <a:cs typeface="Times New Roman" pitchFamily="18" charset="0"/>
            </a:endParaRPr>
          </a:p>
          <a:p>
            <a:pPr marL="342900" indent="-342900" algn="just">
              <a:lnSpc>
                <a:spcPct val="150000"/>
              </a:lnSpc>
              <a:buFont typeface="Arial" pitchFamily="34" charset="0"/>
              <a:buChar char="•"/>
            </a:pPr>
            <a:r>
              <a:rPr lang="en-US" sz="1700" spc="0" dirty="0" smtClean="0">
                <a:solidFill>
                  <a:schemeClr val="tx1"/>
                </a:solidFill>
                <a:latin typeface="Times New Roman" pitchFamily="18" charset="0"/>
                <a:cs typeface="Times New Roman" pitchFamily="18" charset="0"/>
              </a:rPr>
              <a:t>From agile boards to reports, you can plan, track, and manage all your agile software development projects from a single tool.</a:t>
            </a: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4</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scrum master.jpg"/>
          <p:cNvPicPr>
            <a:picLocks noGrp="1" noChangeAspect="1"/>
          </p:cNvPicPr>
          <p:nvPr>
            <p:ph type="pic" sz="quarter" idx="13"/>
          </p:nvPr>
        </p:nvPicPr>
        <p:blipFill>
          <a:blip r:embed="rId2"/>
          <a:stretch>
            <a:fillRect/>
          </a:stretch>
        </p:blipFill>
        <p:spPr>
          <a:xfrm>
            <a:off x="-1" y="-2"/>
            <a:ext cx="4297680" cy="5143502"/>
          </a:xfrm>
        </p:spPr>
      </p:pic>
      <p:sp>
        <p:nvSpPr>
          <p:cNvPr id="14" name="Rectangle 13" descr="Accent block">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4297680" cy="5148072"/>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581525" y="880934"/>
            <a:ext cx="3938588" cy="1245973"/>
          </a:xfrm>
        </p:spPr>
        <p:txBody>
          <a:bodyPr>
            <a:noAutofit/>
          </a:bodyPr>
          <a:lstStyle/>
          <a:p>
            <a:r>
              <a:rPr lang="en-US" sz="3600" dirty="0" smtClean="0"/>
              <a:t>What is Scrum Master Profile ?</a:t>
            </a:r>
            <a:endParaRPr lang="en-US" sz="36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571999" y="2066925"/>
            <a:ext cx="4086225" cy="2600325"/>
          </a:xfrm>
        </p:spPr>
        <p:txBody>
          <a:bodyPr>
            <a:noAutofit/>
          </a:bodyPr>
          <a:lstStyle/>
          <a:p>
            <a:pPr>
              <a:lnSpc>
                <a:spcPct val="150000"/>
              </a:lnSpc>
            </a:pPr>
            <a:r>
              <a:rPr lang="en-US" sz="1700" spc="0" dirty="0" smtClean="0">
                <a:solidFill>
                  <a:schemeClr val="tx1"/>
                </a:solidFill>
                <a:latin typeface="Times New Roman" pitchFamily="18" charset="0"/>
                <a:cs typeface="Times New Roman" pitchFamily="18" charset="0"/>
              </a:rPr>
              <a:t>The scrum master is the team role responsible for ensuring the team lives agile values and principles and follows the processes and practices that the team agreed they would use.</a:t>
            </a:r>
            <a:endParaRPr lang="en-US" sz="1700" spc="0" dirty="0">
              <a:solidFill>
                <a:schemeClr val="tx1"/>
              </a:solidFill>
              <a:latin typeface="Times New Roman" pitchFamily="18" charset="0"/>
              <a:cs typeface="Times New Roman" pitchFamily="18" charset="0"/>
            </a:endParaRP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5</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scrum master.jpg"/>
          <p:cNvPicPr>
            <a:picLocks noGrp="1" noChangeAspect="1"/>
          </p:cNvPicPr>
          <p:nvPr>
            <p:ph type="pic" sz="quarter" idx="13"/>
          </p:nvPr>
        </p:nvPicPr>
        <p:blipFill>
          <a:blip r:embed="rId2"/>
          <a:stretch>
            <a:fillRect/>
          </a:stretch>
        </p:blipFill>
        <p:spPr>
          <a:xfrm>
            <a:off x="0" y="0"/>
            <a:ext cx="4298868" cy="5143500"/>
          </a:xfrm>
        </p:spPr>
      </p:pic>
      <p:sp>
        <p:nvSpPr>
          <p:cNvPr id="14" name="Rectangle 13" descr="Accent block">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4297680" cy="5148072"/>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xmlns="" id="{BA6D7FF8-B03E-48E8-9A54-F677EBB6C0B6}"/>
              </a:ext>
            </a:extLst>
          </p:cNvPr>
          <p:cNvPicPr>
            <a:picLocks noGrp="1" noChangeAspect="1"/>
          </p:cNvPicPr>
          <p:nvPr>
            <p:ph type="pic" sz="quarter" idx="14"/>
          </p:nvPr>
        </p:nvPicPr>
        <p:blipFill>
          <a:blip r:embed="rId3"/>
          <a:srcRect l="9406" r="3162"/>
          <a:stretch>
            <a:fillRect/>
          </a:stretch>
        </p:blipFill>
        <p:spPr>
          <a:xfrm>
            <a:off x="0" y="0"/>
            <a:ext cx="4857008" cy="5143500"/>
          </a:xfrm>
        </p:spPr>
      </p:pic>
      <p:sp>
        <p:nvSpPr>
          <p:cNvPr id="44" name="Freeform: Shape 43" descr="Accent block">
            <a:extLst>
              <a:ext uri="{FF2B5EF4-FFF2-40B4-BE49-F238E27FC236}">
                <a16:creationId xmlns:a16="http://schemas.microsoft.com/office/drawing/2014/main" xmlns="" id="{785F2504-A35A-4AAB-94E4-C1479349F703}"/>
              </a:ext>
              <a:ext uri="{C183D7F6-B498-43B3-948B-1728B52AA6E4}">
                <adec:decorative xmlns:adec="http://schemas.microsoft.com/office/drawing/2017/decorative" xmlns="" val="1"/>
              </a:ext>
            </a:extLst>
          </p:cNvPr>
          <p:cNvSpPr/>
          <p:nvPr/>
        </p:nvSpPr>
        <p:spPr>
          <a:xfrm>
            <a:off x="1" y="-6608"/>
            <a:ext cx="4845132" cy="5150108"/>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2" name="Title 11">
            <a:extLst>
              <a:ext uri="{FF2B5EF4-FFF2-40B4-BE49-F238E27FC236}">
                <a16:creationId xmlns:a16="http://schemas.microsoft.com/office/drawing/2014/main" xmlns="" id="{50AEA731-C7D0-4A0E-B871-4F369D8BEAC5}"/>
              </a:ext>
            </a:extLst>
          </p:cNvPr>
          <p:cNvSpPr>
            <a:spLocks noGrp="1"/>
          </p:cNvSpPr>
          <p:nvPr>
            <p:ph type="title"/>
          </p:nvPr>
        </p:nvSpPr>
        <p:spPr>
          <a:xfrm>
            <a:off x="5118259" y="273844"/>
            <a:ext cx="3360717" cy="430492"/>
          </a:xfrm>
        </p:spPr>
        <p:txBody>
          <a:bodyPr/>
          <a:lstStyle/>
          <a:p>
            <a:r>
              <a:rPr lang="en-US" b="1" dirty="0" smtClean="0"/>
              <a:t>Scrum master profile</a:t>
            </a:r>
            <a:endParaRPr lang="en-US" b="1" dirty="0"/>
          </a:p>
        </p:txBody>
      </p:sp>
      <p:sp>
        <p:nvSpPr>
          <p:cNvPr id="14" name="Text Placeholder 13">
            <a:extLst>
              <a:ext uri="{FF2B5EF4-FFF2-40B4-BE49-F238E27FC236}">
                <a16:creationId xmlns:a16="http://schemas.microsoft.com/office/drawing/2014/main" xmlns="" id="{4A4D6BAE-677F-4450-AE14-AD8224A4660A}"/>
              </a:ext>
            </a:extLst>
          </p:cNvPr>
          <p:cNvSpPr>
            <a:spLocks noGrp="1"/>
          </p:cNvSpPr>
          <p:nvPr>
            <p:ph type="body" idx="13"/>
          </p:nvPr>
        </p:nvSpPr>
        <p:spPr>
          <a:xfrm>
            <a:off x="5142009" y="581315"/>
            <a:ext cx="3253839" cy="305753"/>
          </a:xfrm>
        </p:spPr>
        <p:txBody>
          <a:bodyPr>
            <a:noAutofit/>
          </a:bodyPr>
          <a:lstStyle/>
          <a:p>
            <a:pPr algn="just"/>
            <a:r>
              <a:rPr lang="en-US" sz="1200" spc="600" dirty="0" smtClean="0"/>
              <a:t>In  Agile  Methodology</a:t>
            </a:r>
            <a:endParaRPr lang="en-US" sz="1200" spc="600" dirty="0"/>
          </a:p>
        </p:txBody>
      </p:sp>
      <p:sp>
        <p:nvSpPr>
          <p:cNvPr id="13" name="Content Placeholder 12">
            <a:extLst>
              <a:ext uri="{FF2B5EF4-FFF2-40B4-BE49-F238E27FC236}">
                <a16:creationId xmlns:a16="http://schemas.microsoft.com/office/drawing/2014/main" xmlns="" id="{A4E49AC7-7A73-4B51-BDF6-EABA3162F4B7}"/>
              </a:ext>
            </a:extLst>
          </p:cNvPr>
          <p:cNvSpPr>
            <a:spLocks noGrp="1"/>
          </p:cNvSpPr>
          <p:nvPr>
            <p:ph idx="1"/>
          </p:nvPr>
        </p:nvSpPr>
        <p:spPr>
          <a:xfrm>
            <a:off x="4904509" y="985652"/>
            <a:ext cx="4037610" cy="3884005"/>
          </a:xfrm>
        </p:spPr>
        <p:txBody>
          <a:bodyPr>
            <a:noAutofit/>
          </a:bodyPr>
          <a:lstStyle/>
          <a:p>
            <a:pPr marL="228600" indent="-228600"/>
            <a:r>
              <a:rPr lang="en-US" sz="1600" dirty="0" smtClean="0"/>
              <a:t>Scrum master job description is everything from coaching team about agile scrum to delivering successful deliverables. </a:t>
            </a:r>
          </a:p>
          <a:p>
            <a:pPr marL="228600" indent="-228600"/>
            <a:endParaRPr lang="en-US" sz="700" dirty="0" smtClean="0"/>
          </a:p>
          <a:p>
            <a:pPr marL="228600" indent="-228600"/>
            <a:r>
              <a:rPr lang="en-US" sz="1600" dirty="0" smtClean="0"/>
              <a:t>Scrum master needs to be involved in team conflicts and must have good communication skills. </a:t>
            </a:r>
          </a:p>
          <a:p>
            <a:pPr marL="228600" indent="-228600"/>
            <a:endParaRPr lang="en-US" sz="500" dirty="0" smtClean="0"/>
          </a:p>
          <a:p>
            <a:pPr marL="228600" indent="-228600"/>
            <a:r>
              <a:rPr lang="en-US" sz="1600" dirty="0" smtClean="0"/>
              <a:t>He increases his team efficiency, motivates his team, spins, argues for changes that will ensure quality and timeliness.</a:t>
            </a:r>
          </a:p>
          <a:p>
            <a:pPr marL="228600" indent="-228600"/>
            <a:endParaRPr lang="en-US" sz="1400" dirty="0" smtClean="0"/>
          </a:p>
          <a:p>
            <a:pPr marL="228600" indent="-228600"/>
            <a:endParaRPr lang="en-US" sz="1400" dirty="0"/>
          </a:p>
        </p:txBody>
      </p:sp>
      <p:sp>
        <p:nvSpPr>
          <p:cNvPr id="35" name="Slide Number Placeholder 34">
            <a:extLst>
              <a:ext uri="{FF2B5EF4-FFF2-40B4-BE49-F238E27FC236}">
                <a16:creationId xmlns:a16="http://schemas.microsoft.com/office/drawing/2014/main" xmlns="" id="{2DD84183-8918-4B86-8418-5094E7C47E67}"/>
              </a:ext>
            </a:extLst>
          </p:cNvPr>
          <p:cNvSpPr>
            <a:spLocks noGrp="1"/>
          </p:cNvSpPr>
          <p:nvPr>
            <p:ph type="sldNum" sz="quarter" idx="4"/>
          </p:nvPr>
        </p:nvSpPr>
        <p:spPr/>
        <p:txBody>
          <a:bodyPr/>
          <a:lstStyle/>
          <a:p>
            <a:fld id="{8C2E478F-E849-4A8C-AF1F-CBCC78A7CBFA}" type="slidenum">
              <a:rPr lang="en-US" smtClean="0"/>
              <a:pPr/>
              <a:t>6</a:t>
            </a:fld>
            <a:endParaRPr lang="en-US" dirty="0"/>
          </a:p>
        </p:txBody>
      </p:sp>
      <p:sp>
        <p:nvSpPr>
          <p:cNvPr id="9" name="Rectangle 8"/>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C:\Users\User\Desktop\agile\29a2ddb9c6d0d7b8cc22e9db687c4269.jpeg"/>
          <p:cNvPicPr>
            <a:picLocks noChangeAspect="1" noChangeArrowheads="1"/>
          </p:cNvPicPr>
          <p:nvPr/>
        </p:nvPicPr>
        <p:blipFill>
          <a:blip r:embed="rId4"/>
          <a:srcRect/>
          <a:stretch>
            <a:fillRect/>
          </a:stretch>
        </p:blipFill>
        <p:spPr bwMode="auto">
          <a:xfrm>
            <a:off x="8378411" y="0"/>
            <a:ext cx="765589" cy="510639"/>
          </a:xfrm>
          <a:prstGeom prst="rect">
            <a:avLst/>
          </a:prstGeom>
          <a:ln>
            <a:noFill/>
          </a:ln>
          <a:effectLst>
            <a:softEdge rad="112500"/>
          </a:effectLst>
        </p:spPr>
      </p:pic>
    </p:spTree>
    <p:extLst>
      <p:ext uri="{BB962C8B-B14F-4D97-AF65-F5344CB8AC3E}">
        <p14:creationId xmlns:p14="http://schemas.microsoft.com/office/powerpoint/2010/main" xmlns="" val="2720361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pPr/>
              <a:t>7</a:t>
            </a:fld>
            <a:endParaRPr lang="en-US" dirty="0"/>
          </a:p>
        </p:txBody>
      </p:sp>
      <p:sp>
        <p:nvSpPr>
          <p:cNvPr id="3" name="Title 2"/>
          <p:cNvSpPr>
            <a:spLocks noGrp="1"/>
          </p:cNvSpPr>
          <p:nvPr>
            <p:ph type="title"/>
          </p:nvPr>
        </p:nvSpPr>
        <p:spPr/>
        <p:txBody>
          <a:bodyPr/>
          <a:lstStyle/>
          <a:p>
            <a:r>
              <a:rPr lang="en-US" dirty="0" smtClean="0"/>
              <a:t>Scrum master profile example</a:t>
            </a:r>
            <a:endParaRPr lang="en-US" dirty="0"/>
          </a:p>
        </p:txBody>
      </p:sp>
      <p:sp>
        <p:nvSpPr>
          <p:cNvPr id="4" name="Content Placeholder 3"/>
          <p:cNvSpPr>
            <a:spLocks noGrp="1"/>
          </p:cNvSpPr>
          <p:nvPr>
            <p:ph idx="1"/>
          </p:nvPr>
        </p:nvSpPr>
        <p:spPr/>
        <p:txBody>
          <a:bodyPr>
            <a:noAutofit/>
          </a:bodyPr>
          <a:lstStyle/>
          <a:p>
            <a:pPr algn="just"/>
            <a:r>
              <a:rPr lang="en-US" sz="1600" dirty="0" smtClean="0">
                <a:latin typeface="+mj-lt"/>
              </a:rPr>
              <a:t>This role works with multiple development partners to build scalable software and to module development lifecycle processes. The module will include Software and Electrical interfaces for process, projects and tools.</a:t>
            </a:r>
          </a:p>
          <a:p>
            <a:pPr algn="just"/>
            <a:endParaRPr lang="en-US" sz="200" dirty="0" smtClean="0">
              <a:latin typeface="+mj-lt"/>
            </a:endParaRPr>
          </a:p>
          <a:p>
            <a:pPr algn="just"/>
            <a:r>
              <a:rPr lang="en-US" sz="1600" dirty="0" smtClean="0">
                <a:latin typeface="+mj-lt"/>
              </a:rPr>
              <a:t>He must be actively involved in technical matters thus finding out the gaps and ensuring product owner involvement in business decision and description of the functional flow.</a:t>
            </a:r>
          </a:p>
          <a:p>
            <a:pPr algn="just"/>
            <a:endParaRPr lang="en-US" sz="200" dirty="0" smtClean="0">
              <a:latin typeface="+mj-lt"/>
            </a:endParaRPr>
          </a:p>
          <a:p>
            <a:pPr algn="just"/>
            <a:r>
              <a:rPr lang="en-US" sz="1600" dirty="0" smtClean="0">
                <a:latin typeface="+mj-lt"/>
              </a:rPr>
              <a:t>Knowledge of project management principles and the ability to apply the principles, tools and techniques to develop/plan, manage or execute projects or work plans to ensure successful completion (on time, within budget).</a:t>
            </a:r>
            <a:endParaRPr lang="en-US" sz="1600" dirty="0">
              <a:latin typeface="+mj-lt"/>
            </a:endParaRPr>
          </a:p>
        </p:txBody>
      </p:sp>
      <p:sp>
        <p:nvSpPr>
          <p:cNvPr id="5" name="Text Placeholder 4"/>
          <p:cNvSpPr>
            <a:spLocks noGrp="1"/>
          </p:cNvSpPr>
          <p:nvPr>
            <p:ph type="body" sz="quarter" idx="32"/>
          </p:nvPr>
        </p:nvSpPr>
        <p:spPr/>
        <p:txBody>
          <a:bodyPr/>
          <a:lstStyle/>
          <a:p>
            <a:r>
              <a:rPr lang="en-US" u="sng" dirty="0" smtClean="0"/>
              <a:t>The Guardian of Scrum Team</a:t>
            </a:r>
            <a:endParaRPr lang="en-US" u="sng" dirty="0"/>
          </a:p>
        </p:txBody>
      </p:sp>
      <p:sp>
        <p:nvSpPr>
          <p:cNvPr id="6" name="Rectangle 5"/>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5534194-745D-4888-BF16-6C09F65EA484}"/>
              </a:ext>
            </a:extLst>
          </p:cNvPr>
          <p:cNvSpPr>
            <a:spLocks noGrp="1"/>
          </p:cNvSpPr>
          <p:nvPr>
            <p:ph type="title"/>
          </p:nvPr>
        </p:nvSpPr>
        <p:spPr/>
        <p:txBody>
          <a:bodyPr anchor="ctr"/>
          <a:lstStyle/>
          <a:p>
            <a:pPr algn="ctr"/>
            <a:r>
              <a:rPr lang="en-US" dirty="0" smtClean="0"/>
              <a:t>Role of Scrum Master in Agile</a:t>
            </a:r>
            <a:endParaRPr lang="en-US" dirty="0"/>
          </a:p>
        </p:txBody>
      </p:sp>
      <p:sp>
        <p:nvSpPr>
          <p:cNvPr id="4" name="Text Placeholder 3">
            <a:extLst>
              <a:ext uri="{FF2B5EF4-FFF2-40B4-BE49-F238E27FC236}">
                <a16:creationId xmlns:a16="http://schemas.microsoft.com/office/drawing/2014/main" xmlns="" id="{CC409A73-2FDB-4725-9558-77B4ACF929B3}"/>
              </a:ext>
            </a:extLst>
          </p:cNvPr>
          <p:cNvSpPr>
            <a:spLocks noGrp="1"/>
          </p:cNvSpPr>
          <p:nvPr>
            <p:ph type="body" idx="1"/>
          </p:nvPr>
        </p:nvSpPr>
        <p:spPr>
          <a:xfrm>
            <a:off x="351831" y="1050343"/>
            <a:ext cx="3868340" cy="370880"/>
          </a:xfrm>
        </p:spPr>
        <p:txBody>
          <a:bodyPr>
            <a:normAutofit fontScale="92500" lnSpcReduction="10000"/>
          </a:bodyPr>
          <a:lstStyle/>
          <a:p>
            <a:r>
              <a:rPr lang="en-US" b="1" dirty="0" smtClean="0">
                <a:effectLst>
                  <a:outerShdw blurRad="38100" dist="38100" dir="2700000" algn="tl">
                    <a:srgbClr val="000000">
                      <a:alpha val="43137"/>
                    </a:srgbClr>
                  </a:outerShdw>
                </a:effectLst>
              </a:rPr>
              <a:t>INTERNAL ROLES</a:t>
            </a:r>
            <a:endParaRPr lang="en-US" b="1" dirty="0">
              <a:effectLst>
                <a:outerShdw blurRad="38100" dist="38100" dir="2700000" algn="tl">
                  <a:srgbClr val="000000">
                    <a:alpha val="43137"/>
                  </a:srgbClr>
                </a:outerShdw>
              </a:effectLst>
            </a:endParaRPr>
          </a:p>
        </p:txBody>
      </p:sp>
      <p:sp>
        <p:nvSpPr>
          <p:cNvPr id="5" name="Content Placeholder 4">
            <a:extLst>
              <a:ext uri="{FF2B5EF4-FFF2-40B4-BE49-F238E27FC236}">
                <a16:creationId xmlns:a16="http://schemas.microsoft.com/office/drawing/2014/main" xmlns="" id="{56D0F54D-A602-4D35-8BE1-6B9BE8078989}"/>
              </a:ext>
            </a:extLst>
          </p:cNvPr>
          <p:cNvSpPr>
            <a:spLocks noGrp="1"/>
          </p:cNvSpPr>
          <p:nvPr>
            <p:ph sz="half" idx="2"/>
          </p:nvPr>
        </p:nvSpPr>
        <p:spPr/>
        <p:txBody>
          <a:bodyPr>
            <a:normAutofit/>
          </a:bodyPr>
          <a:lstStyle/>
          <a:p>
            <a:pPr marL="228600" indent="-228600"/>
            <a:r>
              <a:rPr lang="en-US" sz="1600" dirty="0" smtClean="0">
                <a:effectLst>
                  <a:outerShdw blurRad="38100" dist="38100" dir="2700000" algn="tl">
                    <a:srgbClr val="000000">
                      <a:alpha val="43137"/>
                    </a:srgbClr>
                  </a:outerShdw>
                </a:effectLst>
              </a:rPr>
              <a:t>Clearing obstacles</a:t>
            </a:r>
          </a:p>
          <a:p>
            <a:pPr marL="228600" indent="-228600"/>
            <a:r>
              <a:rPr lang="en-US" sz="1600" dirty="0" smtClean="0">
                <a:effectLst>
                  <a:outerShdw blurRad="38100" dist="38100" dir="2700000" algn="tl">
                    <a:srgbClr val="000000">
                      <a:alpha val="43137"/>
                    </a:srgbClr>
                  </a:outerShdw>
                </a:effectLst>
              </a:rPr>
              <a:t>Establishing an environment where the team can be effective</a:t>
            </a:r>
          </a:p>
          <a:p>
            <a:pPr marL="228600" indent="-228600"/>
            <a:r>
              <a:rPr lang="en-US" sz="1600" dirty="0" smtClean="0">
                <a:effectLst>
                  <a:outerShdw blurRad="38100" dist="38100" dir="2700000" algn="tl">
                    <a:srgbClr val="000000">
                      <a:alpha val="43137"/>
                    </a:srgbClr>
                  </a:outerShdw>
                </a:effectLst>
              </a:rPr>
              <a:t>Addressing team dynamics</a:t>
            </a:r>
          </a:p>
          <a:p>
            <a:pPr marL="228600" indent="-228600"/>
            <a:r>
              <a:rPr lang="en-US" sz="1600" dirty="0" smtClean="0">
                <a:effectLst>
                  <a:outerShdw blurRad="38100" dist="38100" dir="2700000" algn="tl">
                    <a:srgbClr val="000000">
                      <a:alpha val="43137"/>
                    </a:srgbClr>
                  </a:outerShdw>
                </a:effectLst>
              </a:rPr>
              <a:t>monitoring the scrum processes and scrum meetings</a:t>
            </a:r>
          </a:p>
        </p:txBody>
      </p:sp>
      <p:sp>
        <p:nvSpPr>
          <p:cNvPr id="6" name="Text Placeholder 5">
            <a:extLst>
              <a:ext uri="{FF2B5EF4-FFF2-40B4-BE49-F238E27FC236}">
                <a16:creationId xmlns:a16="http://schemas.microsoft.com/office/drawing/2014/main" xmlns="" id="{5FBB0776-0624-4A97-8BD3-03CF602288BA}"/>
              </a:ext>
            </a:extLst>
          </p:cNvPr>
          <p:cNvSpPr>
            <a:spLocks noGrp="1"/>
          </p:cNvSpPr>
          <p:nvPr>
            <p:ph type="body" sz="quarter" idx="3"/>
          </p:nvPr>
        </p:nvSpPr>
        <p:spPr>
          <a:xfrm>
            <a:off x="4911954" y="1062219"/>
            <a:ext cx="3887391" cy="370880"/>
          </a:xfrm>
        </p:spPr>
        <p:txBody>
          <a:bodyPr>
            <a:normAutofit fontScale="92500" lnSpcReduction="10000"/>
          </a:bodyPr>
          <a:lstStyle/>
          <a:p>
            <a:r>
              <a:rPr lang="en-US" b="1" dirty="0" smtClean="0">
                <a:effectLst>
                  <a:outerShdw blurRad="38100" dist="38100" dir="2700000" algn="tl">
                    <a:srgbClr val="000000">
                      <a:alpha val="43137"/>
                    </a:srgbClr>
                  </a:outerShdw>
                </a:effectLst>
              </a:rPr>
              <a:t>EXTERNAL ROLES</a:t>
            </a:r>
            <a:endParaRPr lang="en-US" b="1" dirty="0">
              <a:effectLst>
                <a:outerShdw blurRad="38100" dist="38100" dir="2700000" algn="tl">
                  <a:srgbClr val="000000">
                    <a:alpha val="43137"/>
                  </a:srgbClr>
                </a:outerShdw>
              </a:effectLst>
            </a:endParaRPr>
          </a:p>
        </p:txBody>
      </p:sp>
      <p:sp>
        <p:nvSpPr>
          <p:cNvPr id="7" name="Content Placeholder 6">
            <a:extLst>
              <a:ext uri="{FF2B5EF4-FFF2-40B4-BE49-F238E27FC236}">
                <a16:creationId xmlns:a16="http://schemas.microsoft.com/office/drawing/2014/main" xmlns="" id="{EFFBC808-1837-4C36-BFF0-135B8C1042A2}"/>
              </a:ext>
            </a:extLst>
          </p:cNvPr>
          <p:cNvSpPr>
            <a:spLocks noGrp="1"/>
          </p:cNvSpPr>
          <p:nvPr>
            <p:ph sz="quarter" idx="4"/>
          </p:nvPr>
        </p:nvSpPr>
        <p:spPr/>
        <p:txBody>
          <a:bodyPr>
            <a:normAutofit/>
          </a:bodyPr>
          <a:lstStyle/>
          <a:p>
            <a:pPr marL="228600" indent="-228600"/>
            <a:r>
              <a:rPr lang="en-US" sz="1600" dirty="0" smtClean="0">
                <a:effectLst>
                  <a:outerShdw blurRad="38100" dist="38100" dir="2700000" algn="tl">
                    <a:srgbClr val="000000">
                      <a:alpha val="43137"/>
                    </a:srgbClr>
                  </a:outerShdw>
                </a:effectLst>
              </a:rPr>
              <a:t>Ensuring a good relationship between the team and product owner as well as others outside the team</a:t>
            </a:r>
          </a:p>
          <a:p>
            <a:pPr marL="228600" indent="-228600"/>
            <a:r>
              <a:rPr lang="en-US" sz="1600" dirty="0" smtClean="0">
                <a:effectLst>
                  <a:outerShdw blurRad="38100" dist="38100" dir="2700000" algn="tl">
                    <a:srgbClr val="000000">
                      <a:alpha val="43137"/>
                    </a:srgbClr>
                  </a:outerShdw>
                </a:effectLst>
              </a:rPr>
              <a:t>Protecting the team from outside interruptions and distractions.</a:t>
            </a:r>
          </a:p>
        </p:txBody>
      </p:sp>
      <p:sp>
        <p:nvSpPr>
          <p:cNvPr id="8" name="Slide Number Placeholder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a:lstStyle/>
          <a:p>
            <a:fld id="{8C2E478F-E849-4A8C-AF1F-CBCC78A7CBFA}" type="slidenum">
              <a:rPr lang="en-US" smtClean="0"/>
              <a:pPr/>
              <a:t>8</a:t>
            </a:fld>
            <a:endParaRPr lang="en-US" dirty="0"/>
          </a:p>
        </p:txBody>
      </p:sp>
      <p:pic>
        <p:nvPicPr>
          <p:cNvPr id="9" name="Picture 2" descr="C:\Users\User\Desktop\agile\29a2ddb9c6d0d7b8cc22e9db687c4269.jpeg"/>
          <p:cNvPicPr>
            <a:picLocks noChangeAspect="1" noChangeArrowheads="1"/>
          </p:cNvPicPr>
          <p:nvPr/>
        </p:nvPicPr>
        <p:blipFill>
          <a:blip r:embed="rId2"/>
          <a:srcRect/>
          <a:stretch>
            <a:fillRect/>
          </a:stretch>
        </p:blipFill>
        <p:spPr bwMode="auto">
          <a:xfrm>
            <a:off x="8378411" y="0"/>
            <a:ext cx="765589" cy="510639"/>
          </a:xfrm>
          <a:prstGeom prst="rect">
            <a:avLst/>
          </a:prstGeom>
          <a:ln>
            <a:noFill/>
          </a:ln>
          <a:effectLst>
            <a:softEdge rad="112500"/>
          </a:effectLst>
        </p:spPr>
      </p:pic>
      <p:pic>
        <p:nvPicPr>
          <p:cNvPr id="4098" name="Picture 2"/>
          <p:cNvPicPr>
            <a:picLocks noChangeAspect="1" noChangeArrowheads="1"/>
          </p:cNvPicPr>
          <p:nvPr/>
        </p:nvPicPr>
        <p:blipFill>
          <a:blip r:embed="rId3"/>
          <a:srcRect b="2909"/>
          <a:stretch>
            <a:fillRect/>
          </a:stretch>
        </p:blipFill>
        <p:spPr bwMode="auto">
          <a:xfrm>
            <a:off x="7610661" y="4872800"/>
            <a:ext cx="1093787" cy="274355"/>
          </a:xfrm>
          <a:prstGeom prst="roundRect">
            <a:avLst/>
          </a:prstGeom>
          <a:noFill/>
          <a:ln w="9525">
            <a:noFill/>
            <a:miter lim="800000"/>
            <a:headEnd/>
            <a:tailEnd/>
          </a:ln>
          <a:effectLst/>
        </p:spPr>
      </p:pic>
    </p:spTree>
    <p:extLst>
      <p:ext uri="{BB962C8B-B14F-4D97-AF65-F5344CB8AC3E}">
        <p14:creationId xmlns:p14="http://schemas.microsoft.com/office/powerpoint/2010/main" xmlns="" val="161926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4203865" y="156539"/>
            <a:ext cx="4405745" cy="1245973"/>
          </a:xfrm>
        </p:spPr>
        <p:txBody>
          <a:bodyPr>
            <a:noAutofit/>
          </a:bodyPr>
          <a:lstStyle/>
          <a:p>
            <a:r>
              <a:rPr lang="en-US" sz="3000" dirty="0" smtClean="0"/>
              <a:t>What are User Stories?</a:t>
            </a:r>
            <a:endParaRPr lang="en-US" sz="3000"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4037610" y="1235034"/>
            <a:ext cx="4620614" cy="3432216"/>
          </a:xfrm>
        </p:spPr>
        <p:txBody>
          <a:bodyPr>
            <a:noAutofit/>
          </a:bodyPr>
          <a:lstStyle/>
          <a:p>
            <a:pPr marL="342900" indent="-342900">
              <a:lnSpc>
                <a:spcPct val="150000"/>
              </a:lnSpc>
              <a:buFont typeface="Arial" pitchFamily="34" charset="0"/>
              <a:buChar char="•"/>
            </a:pPr>
            <a:r>
              <a:rPr lang="en-US" sz="1600" spc="0" dirty="0" smtClean="0">
                <a:solidFill>
                  <a:schemeClr val="tx1"/>
                </a:solidFill>
                <a:latin typeface="Times New Roman" pitchFamily="18" charset="0"/>
                <a:cs typeface="Times New Roman" pitchFamily="18" charset="0"/>
              </a:rPr>
              <a:t>short, simple descriptions of a feature told from the perspective of the person who desires the new capability, usually a user or customer of the system.</a:t>
            </a:r>
            <a:br>
              <a:rPr lang="en-US" sz="1600" spc="0" dirty="0" smtClean="0">
                <a:solidFill>
                  <a:schemeClr val="tx1"/>
                </a:solidFill>
                <a:latin typeface="Times New Roman" pitchFamily="18" charset="0"/>
                <a:cs typeface="Times New Roman" pitchFamily="18" charset="0"/>
              </a:rPr>
            </a:br>
            <a:endParaRPr lang="en-US" sz="1600" spc="0" dirty="0" smtClean="0">
              <a:solidFill>
                <a:schemeClr val="tx1"/>
              </a:solidFill>
              <a:latin typeface="Times New Roman" pitchFamily="18" charset="0"/>
              <a:cs typeface="Times New Roman" pitchFamily="18" charset="0"/>
            </a:endParaRPr>
          </a:p>
          <a:p>
            <a:pPr algn="just">
              <a:lnSpc>
                <a:spcPct val="150000"/>
              </a:lnSpc>
            </a:pPr>
            <a:r>
              <a:rPr lang="en-US" sz="1600" spc="0" dirty="0" smtClean="0">
                <a:solidFill>
                  <a:schemeClr val="tx1"/>
                </a:solidFill>
                <a:latin typeface="Times New Roman" pitchFamily="18" charset="0"/>
                <a:cs typeface="Times New Roman" pitchFamily="18" charset="0"/>
              </a:rPr>
              <a:t>User stories are part of an agile approach that helps shift the focus from writing about requirements to talking about them. </a:t>
            </a:r>
            <a:endParaRPr lang="en-US" sz="1600" spc="0" dirty="0">
              <a:solidFill>
                <a:schemeClr val="tx1"/>
              </a:solidFill>
              <a:latin typeface="Times New Roman" pitchFamily="18" charset="0"/>
              <a:cs typeface="Times New Roman" pitchFamily="18" charset="0"/>
            </a:endParaRPr>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9</a:t>
            </a:fld>
            <a:endParaRPr lang="en-US" dirty="0"/>
          </a:p>
        </p:txBody>
      </p:sp>
      <p:sp>
        <p:nvSpPr>
          <p:cNvPr id="8" name="Rectangle 7"/>
          <p:cNvSpPr/>
          <p:nvPr/>
        </p:nvSpPr>
        <p:spPr>
          <a:xfrm>
            <a:off x="7553325" y="4800600"/>
            <a:ext cx="1190625"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scrum master.jpg"/>
          <p:cNvPicPr>
            <a:picLocks noGrp="1" noChangeAspect="1"/>
          </p:cNvPicPr>
          <p:nvPr>
            <p:ph type="pic" sz="quarter" idx="13"/>
          </p:nvPr>
        </p:nvPicPr>
        <p:blipFill>
          <a:blip r:embed="rId2"/>
          <a:stretch>
            <a:fillRect/>
          </a:stretch>
        </p:blipFill>
        <p:spPr>
          <a:xfrm>
            <a:off x="0" y="1"/>
            <a:ext cx="4114800" cy="5143499"/>
          </a:xfrm>
        </p:spPr>
      </p:pic>
      <p:sp>
        <p:nvSpPr>
          <p:cNvPr id="14" name="Rectangle 13" descr="Accent block">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4114800" cy="5148072"/>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pic>
        <p:nvPicPr>
          <p:cNvPr id="12" name="Picture 2" descr="C:\Users\User\Desktop\agile\29a2ddb9c6d0d7b8cc22e9db687c4269.jpeg"/>
          <p:cNvPicPr>
            <a:picLocks noChangeAspect="1" noChangeArrowheads="1"/>
          </p:cNvPicPr>
          <p:nvPr/>
        </p:nvPicPr>
        <p:blipFill>
          <a:blip r:embed="rId3"/>
          <a:srcRect/>
          <a:stretch>
            <a:fillRect/>
          </a:stretch>
        </p:blipFill>
        <p:spPr bwMode="auto">
          <a:xfrm>
            <a:off x="8378411" y="0"/>
            <a:ext cx="765589" cy="510639"/>
          </a:xfrm>
          <a:prstGeom prst="rect">
            <a:avLst/>
          </a:prstGeom>
          <a:ln>
            <a:noFill/>
          </a:ln>
          <a:effectLst>
            <a:softEdge rad="112500"/>
          </a:effectLst>
        </p:spPr>
      </p:pic>
    </p:spTree>
    <p:extLst>
      <p:ext uri="{BB962C8B-B14F-4D97-AF65-F5344CB8AC3E}">
        <p14:creationId xmlns:p14="http://schemas.microsoft.com/office/powerpoint/2010/main" xmlns="" val="3834210778"/>
      </p:ext>
    </p:extLst>
  </p:cSld>
  <p:clrMapOvr>
    <a:masterClrMapping/>
  </p:clrMapOvr>
  <p:timing>
    <p:tnLst>
      <p:par>
        <p:cTn id="1" dur="indefinite" restart="never" nodeType="tmRoot"/>
      </p:par>
    </p:tnLst>
  </p:timing>
</p:sld>
</file>

<file path=ppt/theme/theme1.xml><?xml version="1.0" encoding="utf-8"?>
<a:theme xmlns:a="http://schemas.openxmlformats.org/drawingml/2006/main" name="TF55661986">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echnical_Presentation_01_AS - v5" id="{E8D6DDC5-0F6D-45B7-B131-D0E18166558C}" vid="{A5BE99D8-16B2-4823-A7C9-A4C93BD888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C9F62E-0773-4164-B986-3E326BE687C9}">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87264107-8248-43DA-8012-F707E0E46E9C}">
  <ds:schemaRefs>
    <ds:schemaRef ds:uri="http://schemas.microsoft.com/sharepoint/v3/contenttype/forms"/>
  </ds:schemaRefs>
</ds:datastoreItem>
</file>

<file path=customXml/itemProps3.xml><?xml version="1.0" encoding="utf-8"?>
<ds:datastoreItem xmlns:ds="http://schemas.openxmlformats.org/officeDocument/2006/customXml" ds:itemID="{F3C5BC67-BC5F-49A0-B382-4FB47F800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TF55661986</Template>
  <TotalTime>0</TotalTime>
  <Words>1264</Words>
  <Application>Microsoft Office PowerPoint</Application>
  <PresentationFormat>On-screen Show (16:9)</PresentationFormat>
  <Paragraphs>246</Paragraphs>
  <Slides>34</Slides>
  <Notes>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TF55661986</vt:lpstr>
      <vt:lpstr>AGILE    MANAGEMENT</vt:lpstr>
      <vt:lpstr>WHAT IS AGILE METHODOLOGY ?</vt:lpstr>
      <vt:lpstr>Agile Methodology</vt:lpstr>
      <vt:lpstr>What is Jira?</vt:lpstr>
      <vt:lpstr>What is Scrum Master Profile ?</vt:lpstr>
      <vt:lpstr>Scrum master profile</vt:lpstr>
      <vt:lpstr>Scrum master profile example</vt:lpstr>
      <vt:lpstr>Role of Scrum Master in Agile</vt:lpstr>
      <vt:lpstr>What are User Stories?</vt:lpstr>
      <vt:lpstr>Large Picture Slide</vt:lpstr>
      <vt:lpstr>Slide 11</vt:lpstr>
      <vt:lpstr>Retrospection in Agile Management</vt:lpstr>
      <vt:lpstr>Agile Retrospection Steps</vt:lpstr>
      <vt:lpstr>What are Burndown Charts in Agile?</vt:lpstr>
      <vt:lpstr>Burndown charts in Agile Management</vt:lpstr>
      <vt:lpstr>BURNDOWNS are great</vt:lpstr>
      <vt:lpstr>What is the daily standup?</vt:lpstr>
      <vt:lpstr>Daily Standup Meetings</vt:lpstr>
      <vt:lpstr>What is a Planning Poker?</vt:lpstr>
      <vt:lpstr>Planning Poker in Agile Management</vt:lpstr>
      <vt:lpstr>What is scrum board?</vt:lpstr>
      <vt:lpstr>Scrum board example</vt:lpstr>
      <vt:lpstr>What is Kanban?</vt:lpstr>
      <vt:lpstr>Kanban</vt:lpstr>
      <vt:lpstr>Product holder owner</vt:lpstr>
      <vt:lpstr>Product Holder Owner</vt:lpstr>
      <vt:lpstr>Velocity in Agile</vt:lpstr>
      <vt:lpstr>What is Sprint Backlog?</vt:lpstr>
      <vt:lpstr>Sprint Backlog</vt:lpstr>
      <vt:lpstr>What is XPath?</vt:lpstr>
      <vt:lpstr>Types of X Path</vt:lpstr>
      <vt:lpstr>What is Sprint Planning?</vt:lpstr>
      <vt:lpstr>Sprint Planning Steps</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2019-03-14T06:11:59Z</dcterms:created>
  <dcterms:modified xsi:type="dcterms:W3CDTF">2019-03-14T18:48:35Z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